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
  </p:notesMasterIdLst>
  <p:handoutMasterIdLst>
    <p:handoutMasterId r:id="rId12"/>
  </p:handoutMasterIdLst>
  <p:sldIdLst>
    <p:sldId id="257" r:id="rId5"/>
    <p:sldId id="258" r:id="rId6"/>
    <p:sldId id="259" r:id="rId7"/>
    <p:sldId id="260" r:id="rId8"/>
    <p:sldId id="272" r:id="rId9"/>
    <p:sldId id="271" r:id="rId1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y Forsberg" initials="JF" lastIdx="1" clrIdx="0">
    <p:extLst>
      <p:ext uri="{19B8F6BF-5375-455C-9EA6-DF929625EA0E}">
        <p15:presenceInfo xmlns:p15="http://schemas.microsoft.com/office/powerpoint/2012/main" userId="S::Jenny.Forsberg@sverigesingenjorer.se::98cde140-1d8b-4572-bc9b-af7e3f9996e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27784"/>
    <a:srgbClr val="7B878E"/>
    <a:srgbClr val="B1C3C9"/>
    <a:srgbClr val="E36190"/>
    <a:srgbClr val="E36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85" autoAdjust="0"/>
    <p:restoredTop sz="95442"/>
  </p:normalViewPr>
  <p:slideViewPr>
    <p:cSldViewPr snapToGrid="0">
      <p:cViewPr varScale="1">
        <p:scale>
          <a:sx n="104" d="100"/>
          <a:sy n="104" d="100"/>
        </p:scale>
        <p:origin x="1326" y="10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3" d="100"/>
          <a:sy n="83" d="100"/>
        </p:scale>
        <p:origin x="393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Grensman" userId="S::jenny.grensman@sverigesingenjorer.se::77c8d640-4e25-46cc-9bdd-aba8be668591" providerId="AD" clId="Web-{62444765-77E1-1D5B-A6FD-1E9355831791}"/>
    <pc:docChg chg="modSld">
      <pc:chgData name="Jenny Grensman" userId="S::jenny.grensman@sverigesingenjorer.se::77c8d640-4e25-46cc-9bdd-aba8be668591" providerId="AD" clId="Web-{62444765-77E1-1D5B-A6FD-1E9355831791}" dt="2022-02-09T10:06:48.719" v="219"/>
      <pc:docMkLst>
        <pc:docMk/>
      </pc:docMkLst>
      <pc:sldChg chg="modSp modNotes">
        <pc:chgData name="Jenny Grensman" userId="S::jenny.grensman@sverigesingenjorer.se::77c8d640-4e25-46cc-9bdd-aba8be668591" providerId="AD" clId="Web-{62444765-77E1-1D5B-A6FD-1E9355831791}" dt="2022-02-09T10:06:48.719" v="219"/>
        <pc:sldMkLst>
          <pc:docMk/>
          <pc:sldMk cId="3707450443" sldId="257"/>
        </pc:sldMkLst>
        <pc:spChg chg="mod">
          <ac:chgData name="Jenny Grensman" userId="S::jenny.grensman@sverigesingenjorer.se::77c8d640-4e25-46cc-9bdd-aba8be668591" providerId="AD" clId="Web-{62444765-77E1-1D5B-A6FD-1E9355831791}" dt="2022-02-09T10:03:08.900" v="18" actId="20577"/>
          <ac:spMkLst>
            <pc:docMk/>
            <pc:sldMk cId="3707450443" sldId="257"/>
            <ac:spMk id="4" creationId="{9598F72C-FACC-4EE0-A65B-01B09997C798}"/>
          </ac:spMkLst>
        </pc:spChg>
        <pc:spChg chg="mod">
          <ac:chgData name="Jenny Grensman" userId="S::jenny.grensman@sverigesingenjorer.se::77c8d640-4e25-46cc-9bdd-aba8be668591" providerId="AD" clId="Web-{62444765-77E1-1D5B-A6FD-1E9355831791}" dt="2022-02-09T10:02:53.915" v="1" actId="20577"/>
          <ac:spMkLst>
            <pc:docMk/>
            <pc:sldMk cId="3707450443" sldId="257"/>
            <ac:spMk id="5" creationId="{3F8BA3BC-BF6F-4D69-AF16-B06ED1C225B8}"/>
          </ac:spMkLst>
        </pc:spChg>
      </pc:sldChg>
    </pc:docChg>
  </pc:docChgLst>
  <pc:docChgLst>
    <pc:chgData name="Jenny Forsberg" userId="98cde140-1d8b-4572-bc9b-af7e3f9996e0" providerId="ADAL" clId="{ECCBF315-D704-4EF1-A70A-59363096D5B0}"/>
    <pc:docChg chg="undo custSel addSld delSld modSld">
      <pc:chgData name="Jenny Forsberg" userId="98cde140-1d8b-4572-bc9b-af7e3f9996e0" providerId="ADAL" clId="{ECCBF315-D704-4EF1-A70A-59363096D5B0}" dt="2021-11-02T11:48:53.417" v="248" actId="6549"/>
      <pc:docMkLst>
        <pc:docMk/>
      </pc:docMkLst>
      <pc:sldChg chg="addSp delSp modSp mod modClrScheme chgLayout">
        <pc:chgData name="Jenny Forsberg" userId="98cde140-1d8b-4572-bc9b-af7e3f9996e0" providerId="ADAL" clId="{ECCBF315-D704-4EF1-A70A-59363096D5B0}" dt="2021-11-01T17:15:24.931" v="4" actId="20577"/>
        <pc:sldMkLst>
          <pc:docMk/>
          <pc:sldMk cId="3707450443" sldId="257"/>
        </pc:sldMkLst>
        <pc:spChg chg="del mod ord">
          <ac:chgData name="Jenny Forsberg" userId="98cde140-1d8b-4572-bc9b-af7e3f9996e0" providerId="ADAL" clId="{ECCBF315-D704-4EF1-A70A-59363096D5B0}" dt="2021-11-01T17:15:20.319" v="3" actId="700"/>
          <ac:spMkLst>
            <pc:docMk/>
            <pc:sldMk cId="3707450443" sldId="257"/>
            <ac:spMk id="2" creationId="{00000000-0000-0000-0000-000000000000}"/>
          </ac:spMkLst>
        </pc:spChg>
        <pc:spChg chg="mod ord">
          <ac:chgData name="Jenny Forsberg" userId="98cde140-1d8b-4572-bc9b-af7e3f9996e0" providerId="ADAL" clId="{ECCBF315-D704-4EF1-A70A-59363096D5B0}" dt="2021-11-01T17:15:24.931" v="4" actId="20577"/>
          <ac:spMkLst>
            <pc:docMk/>
            <pc:sldMk cId="3707450443" sldId="257"/>
            <ac:spMk id="3" creationId="{00000000-0000-0000-0000-000000000000}"/>
          </ac:spMkLst>
        </pc:spChg>
        <pc:spChg chg="add mod ord">
          <ac:chgData name="Jenny Forsberg" userId="98cde140-1d8b-4572-bc9b-af7e3f9996e0" providerId="ADAL" clId="{ECCBF315-D704-4EF1-A70A-59363096D5B0}" dt="2021-11-01T17:15:20.319" v="3" actId="700"/>
          <ac:spMkLst>
            <pc:docMk/>
            <pc:sldMk cId="3707450443" sldId="257"/>
            <ac:spMk id="4" creationId="{9598F72C-FACC-4EE0-A65B-01B09997C798}"/>
          </ac:spMkLst>
        </pc:spChg>
        <pc:spChg chg="add mod ord">
          <ac:chgData name="Jenny Forsberg" userId="98cde140-1d8b-4572-bc9b-af7e3f9996e0" providerId="ADAL" clId="{ECCBF315-D704-4EF1-A70A-59363096D5B0}" dt="2021-11-01T17:15:20.319" v="3" actId="700"/>
          <ac:spMkLst>
            <pc:docMk/>
            <pc:sldMk cId="3707450443" sldId="257"/>
            <ac:spMk id="5" creationId="{3F8BA3BC-BF6F-4D69-AF16-B06ED1C225B8}"/>
          </ac:spMkLst>
        </pc:spChg>
      </pc:sldChg>
      <pc:sldChg chg="modSp mod">
        <pc:chgData name="Jenny Forsberg" userId="98cde140-1d8b-4572-bc9b-af7e3f9996e0" providerId="ADAL" clId="{ECCBF315-D704-4EF1-A70A-59363096D5B0}" dt="2021-11-01T17:15:56.208" v="7" actId="255"/>
        <pc:sldMkLst>
          <pc:docMk/>
          <pc:sldMk cId="1651941709" sldId="258"/>
        </pc:sldMkLst>
        <pc:spChg chg="mod">
          <ac:chgData name="Jenny Forsberg" userId="98cde140-1d8b-4572-bc9b-af7e3f9996e0" providerId="ADAL" clId="{ECCBF315-D704-4EF1-A70A-59363096D5B0}" dt="2021-11-01T17:15:56.208" v="7" actId="255"/>
          <ac:spMkLst>
            <pc:docMk/>
            <pc:sldMk cId="1651941709" sldId="258"/>
            <ac:spMk id="3" creationId="{00000000-0000-0000-0000-000000000000}"/>
          </ac:spMkLst>
        </pc:spChg>
      </pc:sldChg>
      <pc:sldChg chg="addSp delSp modSp mod modClrScheme chgLayout">
        <pc:chgData name="Jenny Forsberg" userId="98cde140-1d8b-4572-bc9b-af7e3f9996e0" providerId="ADAL" clId="{ECCBF315-D704-4EF1-A70A-59363096D5B0}" dt="2021-11-01T17:34:44.481" v="235" actId="1076"/>
        <pc:sldMkLst>
          <pc:docMk/>
          <pc:sldMk cId="925441024" sldId="259"/>
        </pc:sldMkLst>
        <pc:spChg chg="add mod ord">
          <ac:chgData name="Jenny Forsberg" userId="98cde140-1d8b-4572-bc9b-af7e3f9996e0" providerId="ADAL" clId="{ECCBF315-D704-4EF1-A70A-59363096D5B0}" dt="2021-11-01T17:34:44.481" v="235" actId="1076"/>
          <ac:spMkLst>
            <pc:docMk/>
            <pc:sldMk cId="925441024" sldId="259"/>
            <ac:spMk id="2" creationId="{5DF3B47F-89AA-43ED-AC5F-FF7079CD8606}"/>
          </ac:spMkLst>
        </pc:spChg>
        <pc:spChg chg="add del mod ord">
          <ac:chgData name="Jenny Forsberg" userId="98cde140-1d8b-4572-bc9b-af7e3f9996e0" providerId="ADAL" clId="{ECCBF315-D704-4EF1-A70A-59363096D5B0}" dt="2021-11-01T17:31:15.524" v="185"/>
          <ac:spMkLst>
            <pc:docMk/>
            <pc:sldMk cId="925441024" sldId="259"/>
            <ac:spMk id="3" creationId="{B5244D34-DB3C-4813-97C8-290E3F09C5F6}"/>
          </ac:spMkLst>
        </pc:spChg>
        <pc:spChg chg="del">
          <ac:chgData name="Jenny Forsberg" userId="98cde140-1d8b-4572-bc9b-af7e3f9996e0" providerId="ADAL" clId="{ECCBF315-D704-4EF1-A70A-59363096D5B0}" dt="2021-11-01T17:31:18.847" v="186" actId="478"/>
          <ac:spMkLst>
            <pc:docMk/>
            <pc:sldMk cId="925441024" sldId="259"/>
            <ac:spMk id="5" creationId="{6BBDDEC7-F551-4CFA-9EF6-A98CDC6D1D87}"/>
          </ac:spMkLst>
        </pc:spChg>
        <pc:spChg chg="mod ord">
          <ac:chgData name="Jenny Forsberg" userId="98cde140-1d8b-4572-bc9b-af7e3f9996e0" providerId="ADAL" clId="{ECCBF315-D704-4EF1-A70A-59363096D5B0}" dt="2021-11-01T17:34:32.699" v="234" actId="20577"/>
          <ac:spMkLst>
            <pc:docMk/>
            <pc:sldMk cId="925441024" sldId="259"/>
            <ac:spMk id="7" creationId="{2FE511BE-310E-43C3-B8A4-6659DCB30A05}"/>
          </ac:spMkLst>
        </pc:spChg>
        <pc:picChg chg="add mod">
          <ac:chgData name="Jenny Forsberg" userId="98cde140-1d8b-4572-bc9b-af7e3f9996e0" providerId="ADAL" clId="{ECCBF315-D704-4EF1-A70A-59363096D5B0}" dt="2021-11-01T17:33:50.770" v="226" actId="1076"/>
          <ac:picMkLst>
            <pc:docMk/>
            <pc:sldMk cId="925441024" sldId="259"/>
            <ac:picMk id="6" creationId="{4B8F4468-A061-466A-80EE-CFF1A9D4A3C6}"/>
          </ac:picMkLst>
        </pc:picChg>
      </pc:sldChg>
      <pc:sldChg chg="modSp mod">
        <pc:chgData name="Jenny Forsberg" userId="98cde140-1d8b-4572-bc9b-af7e3f9996e0" providerId="ADAL" clId="{ECCBF315-D704-4EF1-A70A-59363096D5B0}" dt="2021-11-01T17:18:28.136" v="35" actId="14100"/>
        <pc:sldMkLst>
          <pc:docMk/>
          <pc:sldMk cId="4259043067" sldId="260"/>
        </pc:sldMkLst>
        <pc:spChg chg="mod">
          <ac:chgData name="Jenny Forsberg" userId="98cde140-1d8b-4572-bc9b-af7e3f9996e0" providerId="ADAL" clId="{ECCBF315-D704-4EF1-A70A-59363096D5B0}" dt="2021-11-01T17:18:28.136" v="35" actId="14100"/>
          <ac:spMkLst>
            <pc:docMk/>
            <pc:sldMk cId="4259043067" sldId="260"/>
            <ac:spMk id="8" creationId="{C04BFDD2-18D1-4F5C-BC2C-8625704C80C0}"/>
          </ac:spMkLst>
        </pc:spChg>
      </pc:sldChg>
      <pc:sldChg chg="modSp modNotes">
        <pc:chgData name="Jenny Forsberg" userId="98cde140-1d8b-4572-bc9b-af7e3f9996e0" providerId="ADAL" clId="{ECCBF315-D704-4EF1-A70A-59363096D5B0}" dt="2021-11-02T11:48:53.417" v="248" actId="6549"/>
        <pc:sldMkLst>
          <pc:docMk/>
          <pc:sldMk cId="1925376396" sldId="271"/>
        </pc:sldMkLst>
        <pc:graphicFrameChg chg="mod">
          <ac:chgData name="Jenny Forsberg" userId="98cde140-1d8b-4572-bc9b-af7e3f9996e0" providerId="ADAL" clId="{ECCBF315-D704-4EF1-A70A-59363096D5B0}" dt="2021-11-01T17:26:52.910" v="180"/>
          <ac:graphicFrameMkLst>
            <pc:docMk/>
            <pc:sldMk cId="1925376396" sldId="271"/>
            <ac:graphicFrameMk id="9" creationId="{36F2B00A-041A-474E-A793-FD7D1ACA7B2F}"/>
          </ac:graphicFrameMkLst>
        </pc:graphicFrameChg>
      </pc:sldChg>
      <pc:sldChg chg="modSp mod addCm delCm">
        <pc:chgData name="Jenny Forsberg" userId="98cde140-1d8b-4572-bc9b-af7e3f9996e0" providerId="ADAL" clId="{ECCBF315-D704-4EF1-A70A-59363096D5B0}" dt="2021-11-01T17:36:03.795" v="247" actId="20577"/>
        <pc:sldMkLst>
          <pc:docMk/>
          <pc:sldMk cId="2041901206" sldId="272"/>
        </pc:sldMkLst>
        <pc:spChg chg="mod">
          <ac:chgData name="Jenny Forsberg" userId="98cde140-1d8b-4572-bc9b-af7e3f9996e0" providerId="ADAL" clId="{ECCBF315-D704-4EF1-A70A-59363096D5B0}" dt="2021-11-01T17:35:18.650" v="241" actId="208"/>
          <ac:spMkLst>
            <pc:docMk/>
            <pc:sldMk cId="2041901206" sldId="272"/>
            <ac:spMk id="2" creationId="{C82950B3-D08B-418C-AC2E-E7FFC3110B3D}"/>
          </ac:spMkLst>
        </pc:spChg>
        <pc:spChg chg="mod">
          <ac:chgData name="Jenny Forsberg" userId="98cde140-1d8b-4572-bc9b-af7e3f9996e0" providerId="ADAL" clId="{ECCBF315-D704-4EF1-A70A-59363096D5B0}" dt="2021-11-01T17:35:25.756" v="242" actId="1076"/>
          <ac:spMkLst>
            <pc:docMk/>
            <pc:sldMk cId="2041901206" sldId="272"/>
            <ac:spMk id="6" creationId="{C57371C3-C254-4C2B-9E2C-5F3AFEE7AF0F}"/>
          </ac:spMkLst>
        </pc:spChg>
        <pc:spChg chg="mod">
          <ac:chgData name="Jenny Forsberg" userId="98cde140-1d8b-4572-bc9b-af7e3f9996e0" providerId="ADAL" clId="{ECCBF315-D704-4EF1-A70A-59363096D5B0}" dt="2021-11-01T17:36:03.795" v="247" actId="20577"/>
          <ac:spMkLst>
            <pc:docMk/>
            <pc:sldMk cId="2041901206" sldId="272"/>
            <ac:spMk id="7" creationId="{32CEC4B6-4425-4C86-86E5-29BB265EF25B}"/>
          </ac:spMkLst>
        </pc:spChg>
      </pc:sldChg>
      <pc:sldChg chg="new del">
        <pc:chgData name="Jenny Forsberg" userId="98cde140-1d8b-4572-bc9b-af7e3f9996e0" providerId="ADAL" clId="{ECCBF315-D704-4EF1-A70A-59363096D5B0}" dt="2021-11-01T17:15:17.725" v="2" actId="680"/>
        <pc:sldMkLst>
          <pc:docMk/>
          <pc:sldMk cId="2255278720" sldId="273"/>
        </pc:sldMkLst>
      </pc:sldChg>
      <pc:sldChg chg="del">
        <pc:chgData name="Jenny Forsberg" userId="98cde140-1d8b-4572-bc9b-af7e3f9996e0" providerId="ADAL" clId="{ECCBF315-D704-4EF1-A70A-59363096D5B0}" dt="2021-11-01T17:34:51.198" v="236" actId="47"/>
        <pc:sldMkLst>
          <pc:docMk/>
          <pc:sldMk cId="3032247698" sldId="273"/>
        </pc:sldMkLst>
      </pc:sldChg>
      <pc:sldChg chg="add del">
        <pc:chgData name="Jenny Forsberg" userId="98cde140-1d8b-4572-bc9b-af7e3f9996e0" providerId="ADAL" clId="{ECCBF315-D704-4EF1-A70A-59363096D5B0}" dt="2021-11-01T17:30:54.876" v="184"/>
        <pc:sldMkLst>
          <pc:docMk/>
          <pc:sldMk cId="2075383790" sldId="274"/>
        </pc:sldMkLst>
      </pc:sldChg>
      <pc:sldChg chg="del">
        <pc:chgData name="Jenny Forsberg" userId="98cde140-1d8b-4572-bc9b-af7e3f9996e0" providerId="ADAL" clId="{ECCBF315-D704-4EF1-A70A-59363096D5B0}" dt="2021-11-01T17:15:10.689" v="0" actId="47"/>
        <pc:sldMkLst>
          <pc:docMk/>
          <pc:sldMk cId="1568786399" sldId="303"/>
        </pc:sldMkLst>
      </pc:sldChg>
      <pc:sldChg chg="del">
        <pc:chgData name="Jenny Forsberg" userId="98cde140-1d8b-4572-bc9b-af7e3f9996e0" providerId="ADAL" clId="{ECCBF315-D704-4EF1-A70A-59363096D5B0}" dt="2021-11-01T17:15:10.689" v="0" actId="47"/>
        <pc:sldMkLst>
          <pc:docMk/>
          <pc:sldMk cId="3556956476" sldId="304"/>
        </pc:sldMkLst>
      </pc:sldChg>
      <pc:sldChg chg="del">
        <pc:chgData name="Jenny Forsberg" userId="98cde140-1d8b-4572-bc9b-af7e3f9996e0" providerId="ADAL" clId="{ECCBF315-D704-4EF1-A70A-59363096D5B0}" dt="2021-11-01T17:15:10.689" v="0" actId="47"/>
        <pc:sldMkLst>
          <pc:docMk/>
          <pc:sldMk cId="1284319834" sldId="305"/>
        </pc:sldMkLst>
      </pc:sldChg>
      <pc:sldChg chg="del">
        <pc:chgData name="Jenny Forsberg" userId="98cde140-1d8b-4572-bc9b-af7e3f9996e0" providerId="ADAL" clId="{ECCBF315-D704-4EF1-A70A-59363096D5B0}" dt="2021-11-01T17:15:10.689" v="0" actId="47"/>
        <pc:sldMkLst>
          <pc:docMk/>
          <pc:sldMk cId="2372199686" sldId="307"/>
        </pc:sldMkLst>
      </pc:sldChg>
      <pc:sldChg chg="del">
        <pc:chgData name="Jenny Forsberg" userId="98cde140-1d8b-4572-bc9b-af7e3f9996e0" providerId="ADAL" clId="{ECCBF315-D704-4EF1-A70A-59363096D5B0}" dt="2021-11-01T17:15:10.689" v="0" actId="47"/>
        <pc:sldMkLst>
          <pc:docMk/>
          <pc:sldMk cId="1369939522" sldId="308"/>
        </pc:sldMkLst>
      </pc:sldChg>
    </pc:docChg>
  </pc:docChgLst>
  <pc:docChgLst>
    <pc:chgData name="Jenny Forsberg" userId="98cde140-1d8b-4572-bc9b-af7e3f9996e0" providerId="ADAL" clId="{A21EEFD9-8AC5-472B-BB0B-3F7B3FFCB2EC}"/>
    <pc:docChg chg="modSld">
      <pc:chgData name="Jenny Forsberg" userId="98cde140-1d8b-4572-bc9b-af7e3f9996e0" providerId="ADAL" clId="{A21EEFD9-8AC5-472B-BB0B-3F7B3FFCB2EC}" dt="2022-02-22T13:56:46.029" v="52" actId="20577"/>
      <pc:docMkLst>
        <pc:docMk/>
      </pc:docMkLst>
      <pc:sldChg chg="modSp mod modNotes">
        <pc:chgData name="Jenny Forsberg" userId="98cde140-1d8b-4572-bc9b-af7e3f9996e0" providerId="ADAL" clId="{A21EEFD9-8AC5-472B-BB0B-3F7B3FFCB2EC}" dt="2022-02-22T13:56:46.029" v="52" actId="20577"/>
        <pc:sldMkLst>
          <pc:docMk/>
          <pc:sldMk cId="3707450443" sldId="257"/>
        </pc:sldMkLst>
        <pc:spChg chg="mod">
          <ac:chgData name="Jenny Forsberg" userId="98cde140-1d8b-4572-bc9b-af7e3f9996e0" providerId="ADAL" clId="{A21EEFD9-8AC5-472B-BB0B-3F7B3FFCB2EC}" dt="2022-02-22T13:56:46.029" v="52" actId="20577"/>
          <ac:spMkLst>
            <pc:docMk/>
            <pc:sldMk cId="3707450443" sldId="257"/>
            <ac:spMk id="4" creationId="{9598F72C-FACC-4EE0-A65B-01B09997C798}"/>
          </ac:spMkLst>
        </pc:spChg>
        <pc:spChg chg="mod">
          <ac:chgData name="Jenny Forsberg" userId="98cde140-1d8b-4572-bc9b-af7e3f9996e0" providerId="ADAL" clId="{A21EEFD9-8AC5-472B-BB0B-3F7B3FFCB2EC}" dt="2022-02-22T13:56:39.634" v="21" actId="20577"/>
          <ac:spMkLst>
            <pc:docMk/>
            <pc:sldMk cId="3707450443" sldId="257"/>
            <ac:spMk id="5" creationId="{3F8BA3BC-BF6F-4D69-AF16-B06ED1C225B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05D049-2A35-4813-9705-EF6DE3D4935C}"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en-US"/>
        </a:p>
      </dgm:t>
    </dgm:pt>
    <dgm:pt modelId="{3365F725-7A44-4212-8492-F78A72AA2C52}">
      <dgm:prSet custT="1"/>
      <dgm:spPr/>
      <dgm:t>
        <a:bodyPr/>
        <a:lstStyle/>
        <a:p>
          <a:r>
            <a:rPr lang="sv-SE" sz="1800" b="1" dirty="0"/>
            <a:t>Meetings </a:t>
          </a:r>
          <a:r>
            <a:rPr lang="sv-SE" sz="1800" b="1" dirty="0" err="1"/>
            <a:t>with</a:t>
          </a:r>
          <a:r>
            <a:rPr lang="sv-SE" sz="1800" b="1" dirty="0"/>
            <a:t> </a:t>
          </a:r>
          <a:r>
            <a:rPr lang="sv-SE" sz="1800" b="1" dirty="0" err="1"/>
            <a:t>your</a:t>
          </a:r>
          <a:r>
            <a:rPr lang="sv-SE" sz="1800" b="1" dirty="0"/>
            <a:t> </a:t>
          </a:r>
          <a:r>
            <a:rPr lang="sv-SE" sz="1800" b="1" dirty="0" err="1"/>
            <a:t>members</a:t>
          </a:r>
          <a:br>
            <a:rPr lang="sv-SE" sz="1800" b="1" dirty="0"/>
          </a:br>
          <a:r>
            <a:rPr lang="sv-SE" sz="1800" b="0" dirty="0"/>
            <a:t>- </a:t>
          </a:r>
          <a:r>
            <a:rPr lang="sv-SE" sz="1800" b="0" dirty="0" err="1"/>
            <a:t>i</a:t>
          </a:r>
          <a:r>
            <a:rPr lang="sv-SE" sz="1800" dirty="0" err="1"/>
            <a:t>nvite</a:t>
          </a:r>
          <a:r>
            <a:rPr lang="sv-SE" sz="1800" dirty="0"/>
            <a:t> </a:t>
          </a:r>
          <a:r>
            <a:rPr lang="sv-SE" sz="1800" dirty="0" err="1"/>
            <a:t>your</a:t>
          </a:r>
          <a:r>
            <a:rPr lang="sv-SE" sz="1800" dirty="0"/>
            <a:t> CEO to come and talk, </a:t>
          </a:r>
          <a:r>
            <a:rPr lang="sv-SE" sz="1800" dirty="0" err="1"/>
            <a:t>maybe</a:t>
          </a:r>
          <a:r>
            <a:rPr lang="sv-SE" sz="1800" dirty="0"/>
            <a:t> on a </a:t>
          </a:r>
          <a:r>
            <a:rPr lang="sv-SE" sz="1800" dirty="0" err="1"/>
            <a:t>certain</a:t>
          </a:r>
          <a:r>
            <a:rPr lang="sv-SE" sz="1800" dirty="0"/>
            <a:t> </a:t>
          </a:r>
          <a:r>
            <a:rPr lang="sv-SE" sz="1800" dirty="0" err="1"/>
            <a:t>issue</a:t>
          </a:r>
          <a:r>
            <a:rPr lang="sv-SE" sz="1800" dirty="0"/>
            <a:t> or </a:t>
          </a:r>
          <a:r>
            <a:rPr lang="sv-SE" sz="1800" dirty="0" err="1"/>
            <a:t>interview</a:t>
          </a:r>
          <a:r>
            <a:rPr lang="sv-SE" sz="1800" dirty="0"/>
            <a:t> </a:t>
          </a:r>
          <a:r>
            <a:rPr lang="sv-SE" sz="1800" dirty="0" err="1"/>
            <a:t>him</a:t>
          </a:r>
          <a:r>
            <a:rPr lang="sv-SE" sz="1800" dirty="0"/>
            <a:t>/</a:t>
          </a:r>
          <a:r>
            <a:rPr lang="sv-SE" sz="1800" dirty="0" err="1"/>
            <a:t>her</a:t>
          </a:r>
          <a:r>
            <a:rPr lang="sv-SE" sz="1800" dirty="0"/>
            <a:t> </a:t>
          </a:r>
          <a:br>
            <a:rPr lang="sv-SE" sz="1800" dirty="0"/>
          </a:br>
          <a:r>
            <a:rPr lang="sv-SE" sz="1800" dirty="0"/>
            <a:t>It is a </a:t>
          </a:r>
          <a:r>
            <a:rPr lang="sv-SE" sz="1800" dirty="0" err="1"/>
            <a:t>good</a:t>
          </a:r>
          <a:r>
            <a:rPr lang="sv-SE" sz="1800" dirty="0"/>
            <a:t> occasion to make </a:t>
          </a:r>
          <a:r>
            <a:rPr lang="sv-SE" sz="1800" dirty="0" err="1"/>
            <a:t>them</a:t>
          </a:r>
          <a:r>
            <a:rPr lang="sv-SE" sz="1800" dirty="0"/>
            <a:t> </a:t>
          </a:r>
          <a:r>
            <a:rPr lang="sv-SE" sz="1800" dirty="0" err="1"/>
            <a:t>realise</a:t>
          </a:r>
          <a:r>
            <a:rPr lang="sv-SE" sz="1800" dirty="0"/>
            <a:t> </a:t>
          </a:r>
          <a:r>
            <a:rPr lang="sv-SE" sz="1800" dirty="0" err="1"/>
            <a:t>that</a:t>
          </a:r>
          <a:r>
            <a:rPr lang="sv-SE" sz="1800" dirty="0"/>
            <a:t> </a:t>
          </a:r>
          <a:r>
            <a:rPr lang="sv-SE" sz="1800" dirty="0" err="1"/>
            <a:t>they</a:t>
          </a:r>
          <a:r>
            <a:rPr lang="sv-SE" sz="1800" dirty="0"/>
            <a:t> </a:t>
          </a:r>
          <a:r>
            <a:rPr lang="sv-SE" sz="1800" dirty="0" err="1"/>
            <a:t>need</a:t>
          </a:r>
          <a:r>
            <a:rPr lang="sv-SE" sz="1800" dirty="0"/>
            <a:t> to </a:t>
          </a:r>
          <a:r>
            <a:rPr lang="sv-SE" sz="1800" dirty="0" err="1"/>
            <a:t>have</a:t>
          </a:r>
          <a:r>
            <a:rPr lang="sv-SE" sz="1800" dirty="0"/>
            <a:t> access to </a:t>
          </a:r>
          <a:r>
            <a:rPr lang="sv-SE" sz="1800" dirty="0" err="1"/>
            <a:t>your</a:t>
          </a:r>
          <a:r>
            <a:rPr lang="sv-SE" sz="1800" dirty="0"/>
            <a:t> </a:t>
          </a:r>
          <a:r>
            <a:rPr lang="sv-SE" sz="1800" dirty="0" err="1"/>
            <a:t>insight</a:t>
          </a:r>
          <a:r>
            <a:rPr lang="sv-SE" sz="1800" dirty="0"/>
            <a:t> in the </a:t>
          </a:r>
          <a:r>
            <a:rPr lang="sv-SE" sz="1800" dirty="0" err="1"/>
            <a:t>production</a:t>
          </a:r>
          <a:r>
            <a:rPr lang="sv-SE" sz="1800" dirty="0"/>
            <a:t> and the </a:t>
          </a:r>
          <a:r>
            <a:rPr lang="sv-SE" sz="1800" dirty="0" err="1"/>
            <a:t>company</a:t>
          </a:r>
          <a:r>
            <a:rPr lang="sv-SE" sz="1800" dirty="0"/>
            <a:t>.</a:t>
          </a:r>
        </a:p>
      </dgm:t>
    </dgm:pt>
    <dgm:pt modelId="{6A3FABC1-7D61-4F1D-A281-38E404CBBCA4}" type="parTrans" cxnId="{83147066-8686-4C73-8931-4AA5DAA99958}">
      <dgm:prSet/>
      <dgm:spPr/>
      <dgm:t>
        <a:bodyPr/>
        <a:lstStyle/>
        <a:p>
          <a:endParaRPr lang="sv-SE"/>
        </a:p>
      </dgm:t>
    </dgm:pt>
    <dgm:pt modelId="{0ECCBAF6-DDAE-48C5-9361-1E3CD7D3EE78}" type="sibTrans" cxnId="{83147066-8686-4C73-8931-4AA5DAA99958}">
      <dgm:prSet/>
      <dgm:spPr/>
      <dgm:t>
        <a:bodyPr/>
        <a:lstStyle/>
        <a:p>
          <a:endParaRPr lang="sv-SE"/>
        </a:p>
      </dgm:t>
    </dgm:pt>
    <dgm:pt modelId="{A68E3AD1-8450-472D-BF56-74DE307025A9}">
      <dgm:prSet custT="1"/>
      <dgm:spPr/>
      <dgm:t>
        <a:bodyPr/>
        <a:lstStyle/>
        <a:p>
          <a:r>
            <a:rPr lang="sv-SE" sz="1800" b="1" dirty="0"/>
            <a:t>Meetings on urgent </a:t>
          </a:r>
          <a:r>
            <a:rPr lang="sv-SE" sz="1800" b="1" dirty="0" err="1"/>
            <a:t>issues</a:t>
          </a:r>
          <a:r>
            <a:rPr lang="sv-SE" sz="1800" b="1" dirty="0"/>
            <a:t>/problems</a:t>
          </a:r>
          <a:br>
            <a:rPr lang="sv-SE" sz="1800" b="1" dirty="0"/>
          </a:br>
          <a:r>
            <a:rPr lang="sv-SE" sz="1800" b="1" dirty="0"/>
            <a:t>- </a:t>
          </a:r>
          <a:r>
            <a:rPr lang="sv-SE" sz="1800" dirty="0" err="1"/>
            <a:t>Invite</a:t>
          </a:r>
          <a:r>
            <a:rPr lang="sv-SE" sz="1800" dirty="0"/>
            <a:t> </a:t>
          </a:r>
          <a:r>
            <a:rPr lang="sv-SE" sz="1800" dirty="0" err="1"/>
            <a:t>your</a:t>
          </a:r>
          <a:r>
            <a:rPr lang="sv-SE" sz="1800" dirty="0"/>
            <a:t> </a:t>
          </a:r>
          <a:r>
            <a:rPr lang="sv-SE" sz="1800" dirty="0" err="1"/>
            <a:t>members</a:t>
          </a:r>
          <a:r>
            <a:rPr lang="sv-SE" sz="1800" dirty="0"/>
            <a:t> to come and </a:t>
          </a:r>
          <a:r>
            <a:rPr lang="sv-SE" sz="1800" dirty="0" err="1"/>
            <a:t>discuss</a:t>
          </a:r>
          <a:r>
            <a:rPr lang="sv-SE" sz="1800" dirty="0"/>
            <a:t> the situation. Most </a:t>
          </a:r>
          <a:r>
            <a:rPr lang="sv-SE" sz="1800" dirty="0" err="1"/>
            <a:t>probably</a:t>
          </a:r>
          <a:r>
            <a:rPr lang="sv-SE" sz="1800" dirty="0"/>
            <a:t> </a:t>
          </a:r>
          <a:r>
            <a:rPr lang="sv-SE" sz="1800" dirty="0" err="1"/>
            <a:t>some</a:t>
          </a:r>
          <a:r>
            <a:rPr lang="sv-SE" sz="1800" dirty="0"/>
            <a:t> </a:t>
          </a:r>
          <a:r>
            <a:rPr lang="sv-SE" sz="1800" dirty="0" err="1"/>
            <a:t>of</a:t>
          </a:r>
          <a:r>
            <a:rPr lang="sv-SE" sz="1800" dirty="0"/>
            <a:t> </a:t>
          </a:r>
          <a:r>
            <a:rPr lang="sv-SE" sz="1800" dirty="0" err="1"/>
            <a:t>them</a:t>
          </a:r>
          <a:r>
            <a:rPr lang="sv-SE" sz="1800" dirty="0"/>
            <a:t> </a:t>
          </a:r>
          <a:r>
            <a:rPr lang="sv-SE" sz="1800" dirty="0" err="1"/>
            <a:t>are</a:t>
          </a:r>
          <a:r>
            <a:rPr lang="sv-SE" sz="1800" dirty="0"/>
            <a:t> managers and </a:t>
          </a:r>
          <a:r>
            <a:rPr lang="sv-SE" sz="1800" dirty="0" err="1"/>
            <a:t>can</a:t>
          </a:r>
          <a:r>
            <a:rPr lang="sv-SE" sz="1800" dirty="0"/>
            <a:t> </a:t>
          </a:r>
          <a:r>
            <a:rPr lang="sv-SE" sz="1800" dirty="0" err="1"/>
            <a:t>propulse</a:t>
          </a:r>
          <a:r>
            <a:rPr lang="sv-SE" sz="1800" dirty="0"/>
            <a:t> the </a:t>
          </a:r>
          <a:r>
            <a:rPr lang="sv-SE" sz="1800" dirty="0" err="1"/>
            <a:t>questions</a:t>
          </a:r>
          <a:r>
            <a:rPr lang="sv-SE" sz="1800" dirty="0"/>
            <a:t>/</a:t>
          </a:r>
          <a:r>
            <a:rPr lang="sv-SE" sz="1800" dirty="0" err="1"/>
            <a:t>proposals</a:t>
          </a:r>
          <a:r>
            <a:rPr lang="sv-SE" sz="1800" dirty="0"/>
            <a:t> to the </a:t>
          </a:r>
          <a:r>
            <a:rPr lang="sv-SE" sz="1800" dirty="0" err="1"/>
            <a:t>leadership</a:t>
          </a:r>
          <a:r>
            <a:rPr lang="sv-SE" sz="1800" dirty="0"/>
            <a:t>. </a:t>
          </a:r>
        </a:p>
      </dgm:t>
    </dgm:pt>
    <dgm:pt modelId="{EBC0E4F8-8F9D-42C7-824F-CE16E5D4B9AB}" type="parTrans" cxnId="{431676D1-6F8E-44B4-A5BB-94EEF40A2691}">
      <dgm:prSet/>
      <dgm:spPr/>
      <dgm:t>
        <a:bodyPr/>
        <a:lstStyle/>
        <a:p>
          <a:endParaRPr lang="sv-SE"/>
        </a:p>
      </dgm:t>
    </dgm:pt>
    <dgm:pt modelId="{673EEFDF-C063-4FDD-BDE6-8D5F1660BB36}" type="sibTrans" cxnId="{431676D1-6F8E-44B4-A5BB-94EEF40A2691}">
      <dgm:prSet/>
      <dgm:spPr/>
      <dgm:t>
        <a:bodyPr/>
        <a:lstStyle/>
        <a:p>
          <a:endParaRPr lang="sv-SE"/>
        </a:p>
      </dgm:t>
    </dgm:pt>
    <dgm:pt modelId="{63461936-365C-4A6A-BFF2-FFDCD5C44CD5}">
      <dgm:prSet custT="1"/>
      <dgm:spPr>
        <a:solidFill>
          <a:schemeClr val="accent1">
            <a:lumMod val="50000"/>
          </a:schemeClr>
        </a:solidFill>
      </dgm:spPr>
      <dgm:t>
        <a:bodyPr/>
        <a:lstStyle/>
        <a:p>
          <a:r>
            <a:rPr lang="en-US" sz="1800" b="1" dirty="0"/>
            <a:t>Meetings with new managers </a:t>
          </a:r>
          <a:br>
            <a:rPr lang="en-US" sz="1800" b="1" dirty="0"/>
          </a:br>
          <a:r>
            <a:rPr lang="en-US" sz="1800" b="1" dirty="0"/>
            <a:t>- </a:t>
          </a:r>
          <a:r>
            <a:rPr lang="en-US" sz="1800" dirty="0"/>
            <a:t>take the opportunity to introduce yourself and Sweden's Engineers in the workplace. Keep in mind that managers far down in the organization can talk to their managers and perhaps contribute to the union's opinions known.</a:t>
          </a:r>
        </a:p>
      </dgm:t>
    </dgm:pt>
    <dgm:pt modelId="{1B2290B0-307E-4506-B9DB-E7E9E3808FE6}" type="parTrans" cxnId="{2C69836B-D1E8-4A38-B35C-0D7F711E5329}">
      <dgm:prSet/>
      <dgm:spPr/>
      <dgm:t>
        <a:bodyPr/>
        <a:lstStyle/>
        <a:p>
          <a:endParaRPr lang="sv-SE"/>
        </a:p>
      </dgm:t>
    </dgm:pt>
    <dgm:pt modelId="{615E1069-88FE-4C36-8337-DC8F53143A16}" type="sibTrans" cxnId="{2C69836B-D1E8-4A38-B35C-0D7F711E5329}">
      <dgm:prSet/>
      <dgm:spPr/>
      <dgm:t>
        <a:bodyPr/>
        <a:lstStyle/>
        <a:p>
          <a:endParaRPr lang="sv-SE"/>
        </a:p>
      </dgm:t>
    </dgm:pt>
    <dgm:pt modelId="{2F436022-0E68-4443-8C65-CC2AB369E834}">
      <dgm:prSet custT="1"/>
      <dgm:spPr>
        <a:solidFill>
          <a:srgbClr val="1AA4C4"/>
        </a:solidFill>
      </dgm:spPr>
      <dgm:t>
        <a:bodyPr/>
        <a:lstStyle/>
        <a:p>
          <a:r>
            <a:rPr lang="sv-SE" sz="1800" b="1" dirty="0"/>
            <a:t>Exchange </a:t>
          </a:r>
          <a:r>
            <a:rPr lang="sv-SE" sz="1800" b="1" dirty="0" err="1"/>
            <a:t>of</a:t>
          </a:r>
          <a:r>
            <a:rPr lang="sv-SE" sz="1800" b="1" dirty="0"/>
            <a:t> </a:t>
          </a:r>
          <a:r>
            <a:rPr lang="sv-SE" sz="1800" b="1" dirty="0" err="1"/>
            <a:t>experience</a:t>
          </a:r>
          <a:endParaRPr lang="sv-SE" sz="1800" b="1" dirty="0"/>
        </a:p>
        <a:p>
          <a:r>
            <a:rPr lang="sv-SE" sz="1800" b="0" dirty="0"/>
            <a:t>- </a:t>
          </a:r>
          <a:r>
            <a:rPr lang="en-US" sz="1800" b="0" dirty="0"/>
            <a:t>Colleagues and elected representatives in other </a:t>
          </a:r>
          <a:r>
            <a:rPr lang="en-US" sz="1800" dirty="0"/>
            <a:t>countries are also valuable contacts for you to gain knowledge about how to reason/work there.</a:t>
          </a:r>
        </a:p>
      </dgm:t>
    </dgm:pt>
    <dgm:pt modelId="{8D82D30D-D203-481F-AC37-93FBDDEB0AB3}" type="parTrans" cxnId="{15ECB7B6-B840-4328-913A-F3A35D124010}">
      <dgm:prSet/>
      <dgm:spPr/>
      <dgm:t>
        <a:bodyPr/>
        <a:lstStyle/>
        <a:p>
          <a:endParaRPr lang="sv-SE"/>
        </a:p>
      </dgm:t>
    </dgm:pt>
    <dgm:pt modelId="{FC8904F2-4E49-486E-A3FA-B90BB67DB3DB}" type="sibTrans" cxnId="{15ECB7B6-B840-4328-913A-F3A35D124010}">
      <dgm:prSet/>
      <dgm:spPr/>
      <dgm:t>
        <a:bodyPr/>
        <a:lstStyle/>
        <a:p>
          <a:endParaRPr lang="sv-SE"/>
        </a:p>
      </dgm:t>
    </dgm:pt>
    <dgm:pt modelId="{3730E0D0-A562-4960-933E-852C9354F07A}">
      <dgm:prSet custT="1"/>
      <dgm:spPr/>
      <dgm:t>
        <a:bodyPr/>
        <a:lstStyle/>
        <a:p>
          <a:r>
            <a:rPr lang="en-US" sz="1800" b="1" dirty="0"/>
            <a:t>EWC / GWC </a:t>
          </a:r>
          <a:br>
            <a:rPr lang="en-US" sz="1800" b="1" dirty="0"/>
          </a:br>
          <a:r>
            <a:rPr lang="en-US" sz="1800" b="1" dirty="0"/>
            <a:t>- </a:t>
          </a:r>
          <a:r>
            <a:rPr lang="en-US" sz="1800" dirty="0"/>
            <a:t>is a good forum for building relationships/alliances with organizations that may be closer to management or have other possibilities to gain influence</a:t>
          </a:r>
          <a:r>
            <a:rPr lang="sv-SE" sz="1800" dirty="0"/>
            <a:t>.</a:t>
          </a:r>
        </a:p>
      </dgm:t>
    </dgm:pt>
    <dgm:pt modelId="{1784C8D4-38FB-4537-B514-A564F73214E2}" type="parTrans" cxnId="{DE4F5CD5-DE69-4EAA-9179-A2BB73B3CA57}">
      <dgm:prSet/>
      <dgm:spPr/>
      <dgm:t>
        <a:bodyPr/>
        <a:lstStyle/>
        <a:p>
          <a:endParaRPr lang="sv-SE"/>
        </a:p>
      </dgm:t>
    </dgm:pt>
    <dgm:pt modelId="{D4216088-8C27-4762-ACF2-2BD67B1DEC39}" type="sibTrans" cxnId="{DE4F5CD5-DE69-4EAA-9179-A2BB73B3CA57}">
      <dgm:prSet/>
      <dgm:spPr/>
      <dgm:t>
        <a:bodyPr/>
        <a:lstStyle/>
        <a:p>
          <a:endParaRPr lang="sv-SE"/>
        </a:p>
      </dgm:t>
    </dgm:pt>
    <dgm:pt modelId="{563AD37F-EB73-4AA3-879B-FF891D91BC60}" type="pres">
      <dgm:prSet presAssocID="{8305D049-2A35-4813-9705-EF6DE3D4935C}" presName="diagram" presStyleCnt="0">
        <dgm:presLayoutVars>
          <dgm:dir/>
          <dgm:resizeHandles val="exact"/>
        </dgm:presLayoutVars>
      </dgm:prSet>
      <dgm:spPr/>
    </dgm:pt>
    <dgm:pt modelId="{777B732D-33F4-48AD-9535-E8170448EE64}" type="pres">
      <dgm:prSet presAssocID="{3365F725-7A44-4212-8492-F78A72AA2C52}" presName="node" presStyleLbl="node1" presStyleIdx="0" presStyleCnt="5" custScaleX="121014" custScaleY="151423">
        <dgm:presLayoutVars>
          <dgm:bulletEnabled val="1"/>
        </dgm:presLayoutVars>
      </dgm:prSet>
      <dgm:spPr/>
    </dgm:pt>
    <dgm:pt modelId="{FE1E90B8-EF5A-4E17-B886-40966A55F01B}" type="pres">
      <dgm:prSet presAssocID="{0ECCBAF6-DDAE-48C5-9361-1E3CD7D3EE78}" presName="sibTrans" presStyleCnt="0"/>
      <dgm:spPr/>
    </dgm:pt>
    <dgm:pt modelId="{299B33B6-8879-4C45-AEDD-6D1B5192B9B7}" type="pres">
      <dgm:prSet presAssocID="{A68E3AD1-8450-472D-BF56-74DE307025A9}" presName="node" presStyleLbl="node1" presStyleIdx="1" presStyleCnt="5" custScaleX="126214" custScaleY="151423">
        <dgm:presLayoutVars>
          <dgm:bulletEnabled val="1"/>
        </dgm:presLayoutVars>
      </dgm:prSet>
      <dgm:spPr/>
    </dgm:pt>
    <dgm:pt modelId="{728D06C9-0951-4F99-90F2-AA0F7270814B}" type="pres">
      <dgm:prSet presAssocID="{673EEFDF-C063-4FDD-BDE6-8D5F1660BB36}" presName="sibTrans" presStyleCnt="0"/>
      <dgm:spPr/>
    </dgm:pt>
    <dgm:pt modelId="{48CD77A8-14E2-4CCB-9FC6-31288DAEE994}" type="pres">
      <dgm:prSet presAssocID="{63461936-365C-4A6A-BFF2-FFDCD5C44CD5}" presName="node" presStyleLbl="node1" presStyleIdx="2" presStyleCnt="5" custScaleX="123915" custScaleY="152343">
        <dgm:presLayoutVars>
          <dgm:bulletEnabled val="1"/>
        </dgm:presLayoutVars>
      </dgm:prSet>
      <dgm:spPr/>
    </dgm:pt>
    <dgm:pt modelId="{D5AE5C57-198D-48AB-B7F5-99E5AF0133D8}" type="pres">
      <dgm:prSet presAssocID="{615E1069-88FE-4C36-8337-DC8F53143A16}" presName="sibTrans" presStyleCnt="0"/>
      <dgm:spPr/>
    </dgm:pt>
    <dgm:pt modelId="{1CC666A2-8096-4458-82EA-51238779BBB1}" type="pres">
      <dgm:prSet presAssocID="{2F436022-0E68-4443-8C65-CC2AB369E834}" presName="node" presStyleLbl="node1" presStyleIdx="3" presStyleCnt="5" custScaleX="128301" custScaleY="137237" custLinFactNeighborX="-6037" custLinFactNeighborY="-8816">
        <dgm:presLayoutVars>
          <dgm:bulletEnabled val="1"/>
        </dgm:presLayoutVars>
      </dgm:prSet>
      <dgm:spPr/>
    </dgm:pt>
    <dgm:pt modelId="{29EDB691-4DB6-424A-B542-0EC99347143C}" type="pres">
      <dgm:prSet presAssocID="{FC8904F2-4E49-486E-A3FA-B90BB67DB3DB}" presName="sibTrans" presStyleCnt="0"/>
      <dgm:spPr/>
    </dgm:pt>
    <dgm:pt modelId="{19835792-8659-44D5-ABD1-6697E4459F14}" type="pres">
      <dgm:prSet presAssocID="{3730E0D0-A562-4960-933E-852C9354F07A}" presName="node" presStyleLbl="node1" presStyleIdx="4" presStyleCnt="5" custScaleX="127347" custScaleY="134634" custLinFactNeighborX="2584" custLinFactNeighborY="-8799">
        <dgm:presLayoutVars>
          <dgm:bulletEnabled val="1"/>
        </dgm:presLayoutVars>
      </dgm:prSet>
      <dgm:spPr/>
    </dgm:pt>
  </dgm:ptLst>
  <dgm:cxnLst>
    <dgm:cxn modelId="{523ECF2F-E5E7-48B7-B731-2150BA9C5877}" type="presOf" srcId="{63461936-365C-4A6A-BFF2-FFDCD5C44CD5}" destId="{48CD77A8-14E2-4CCB-9FC6-31288DAEE994}" srcOrd="0" destOrd="0" presId="urn:microsoft.com/office/officeart/2005/8/layout/default"/>
    <dgm:cxn modelId="{16FD9C45-F20C-4F66-AB61-A81578690A28}" type="presOf" srcId="{A68E3AD1-8450-472D-BF56-74DE307025A9}" destId="{299B33B6-8879-4C45-AEDD-6D1B5192B9B7}" srcOrd="0" destOrd="0" presId="urn:microsoft.com/office/officeart/2005/8/layout/default"/>
    <dgm:cxn modelId="{83147066-8686-4C73-8931-4AA5DAA99958}" srcId="{8305D049-2A35-4813-9705-EF6DE3D4935C}" destId="{3365F725-7A44-4212-8492-F78A72AA2C52}" srcOrd="0" destOrd="0" parTransId="{6A3FABC1-7D61-4F1D-A281-38E404CBBCA4}" sibTransId="{0ECCBAF6-DDAE-48C5-9361-1E3CD7D3EE78}"/>
    <dgm:cxn modelId="{E49BB249-E976-4F2D-8305-0ED114A68038}" type="presOf" srcId="{3730E0D0-A562-4960-933E-852C9354F07A}" destId="{19835792-8659-44D5-ABD1-6697E4459F14}" srcOrd="0" destOrd="0" presId="urn:microsoft.com/office/officeart/2005/8/layout/default"/>
    <dgm:cxn modelId="{2C69836B-D1E8-4A38-B35C-0D7F711E5329}" srcId="{8305D049-2A35-4813-9705-EF6DE3D4935C}" destId="{63461936-365C-4A6A-BFF2-FFDCD5C44CD5}" srcOrd="2" destOrd="0" parTransId="{1B2290B0-307E-4506-B9DB-E7E9E3808FE6}" sibTransId="{615E1069-88FE-4C36-8337-DC8F53143A16}"/>
    <dgm:cxn modelId="{A7DDA394-B437-4684-8DC7-E8E772FB03F1}" type="presOf" srcId="{2F436022-0E68-4443-8C65-CC2AB369E834}" destId="{1CC666A2-8096-4458-82EA-51238779BBB1}" srcOrd="0" destOrd="0" presId="urn:microsoft.com/office/officeart/2005/8/layout/default"/>
    <dgm:cxn modelId="{15ECB7B6-B840-4328-913A-F3A35D124010}" srcId="{8305D049-2A35-4813-9705-EF6DE3D4935C}" destId="{2F436022-0E68-4443-8C65-CC2AB369E834}" srcOrd="3" destOrd="0" parTransId="{8D82D30D-D203-481F-AC37-93FBDDEB0AB3}" sibTransId="{FC8904F2-4E49-486E-A3FA-B90BB67DB3DB}"/>
    <dgm:cxn modelId="{431676D1-6F8E-44B4-A5BB-94EEF40A2691}" srcId="{8305D049-2A35-4813-9705-EF6DE3D4935C}" destId="{A68E3AD1-8450-472D-BF56-74DE307025A9}" srcOrd="1" destOrd="0" parTransId="{EBC0E4F8-8F9D-42C7-824F-CE16E5D4B9AB}" sibTransId="{673EEFDF-C063-4FDD-BDE6-8D5F1660BB36}"/>
    <dgm:cxn modelId="{DE4F5CD5-DE69-4EAA-9179-A2BB73B3CA57}" srcId="{8305D049-2A35-4813-9705-EF6DE3D4935C}" destId="{3730E0D0-A562-4960-933E-852C9354F07A}" srcOrd="4" destOrd="0" parTransId="{1784C8D4-38FB-4537-B514-A564F73214E2}" sibTransId="{D4216088-8C27-4762-ACF2-2BD67B1DEC39}"/>
    <dgm:cxn modelId="{DA6748E6-5219-4EAC-9857-2E334F58D47E}" type="presOf" srcId="{8305D049-2A35-4813-9705-EF6DE3D4935C}" destId="{563AD37F-EB73-4AA3-879B-FF891D91BC60}" srcOrd="0" destOrd="0" presId="urn:microsoft.com/office/officeart/2005/8/layout/default"/>
    <dgm:cxn modelId="{34738EED-2392-45AD-9D2B-ECFE5B757E87}" type="presOf" srcId="{3365F725-7A44-4212-8492-F78A72AA2C52}" destId="{777B732D-33F4-48AD-9535-E8170448EE64}" srcOrd="0" destOrd="0" presId="urn:microsoft.com/office/officeart/2005/8/layout/default"/>
    <dgm:cxn modelId="{D9055E67-83E1-40D6-8340-F46ED3FCC2AC}" type="presParOf" srcId="{563AD37F-EB73-4AA3-879B-FF891D91BC60}" destId="{777B732D-33F4-48AD-9535-E8170448EE64}" srcOrd="0" destOrd="0" presId="urn:microsoft.com/office/officeart/2005/8/layout/default"/>
    <dgm:cxn modelId="{DF968A11-7D4D-4A64-ACA8-E4942854F253}" type="presParOf" srcId="{563AD37F-EB73-4AA3-879B-FF891D91BC60}" destId="{FE1E90B8-EF5A-4E17-B886-40966A55F01B}" srcOrd="1" destOrd="0" presId="urn:microsoft.com/office/officeart/2005/8/layout/default"/>
    <dgm:cxn modelId="{1217B988-EB8B-45A2-8694-82BF7CB848BB}" type="presParOf" srcId="{563AD37F-EB73-4AA3-879B-FF891D91BC60}" destId="{299B33B6-8879-4C45-AEDD-6D1B5192B9B7}" srcOrd="2" destOrd="0" presId="urn:microsoft.com/office/officeart/2005/8/layout/default"/>
    <dgm:cxn modelId="{1193CA18-55A9-478F-AB1A-422DFCEB9724}" type="presParOf" srcId="{563AD37F-EB73-4AA3-879B-FF891D91BC60}" destId="{728D06C9-0951-4F99-90F2-AA0F7270814B}" srcOrd="3" destOrd="0" presId="urn:microsoft.com/office/officeart/2005/8/layout/default"/>
    <dgm:cxn modelId="{C276CE17-EF7E-4E69-80F5-6EB35B0043E8}" type="presParOf" srcId="{563AD37F-EB73-4AA3-879B-FF891D91BC60}" destId="{48CD77A8-14E2-4CCB-9FC6-31288DAEE994}" srcOrd="4" destOrd="0" presId="urn:microsoft.com/office/officeart/2005/8/layout/default"/>
    <dgm:cxn modelId="{95895D90-B3C9-434D-B407-2B7C2E8F9602}" type="presParOf" srcId="{563AD37F-EB73-4AA3-879B-FF891D91BC60}" destId="{D5AE5C57-198D-48AB-B7F5-99E5AF0133D8}" srcOrd="5" destOrd="0" presId="urn:microsoft.com/office/officeart/2005/8/layout/default"/>
    <dgm:cxn modelId="{43D6B258-1F41-4686-99BC-B971331D9718}" type="presParOf" srcId="{563AD37F-EB73-4AA3-879B-FF891D91BC60}" destId="{1CC666A2-8096-4458-82EA-51238779BBB1}" srcOrd="6" destOrd="0" presId="urn:microsoft.com/office/officeart/2005/8/layout/default"/>
    <dgm:cxn modelId="{58FEB0B9-0C4F-47D2-8DD3-EBE47579D21A}" type="presParOf" srcId="{563AD37F-EB73-4AA3-879B-FF891D91BC60}" destId="{29EDB691-4DB6-424A-B542-0EC99347143C}" srcOrd="7" destOrd="0" presId="urn:microsoft.com/office/officeart/2005/8/layout/default"/>
    <dgm:cxn modelId="{494954F9-DF5D-4B60-AD8A-EC3F6FE44844}" type="presParOf" srcId="{563AD37F-EB73-4AA3-879B-FF891D91BC60}" destId="{19835792-8659-44D5-ABD1-6697E4459F1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7B732D-33F4-48AD-9535-E8170448EE64}">
      <dsp:nvSpPr>
        <dsp:cNvPr id="0" name=""/>
        <dsp:cNvSpPr/>
      </dsp:nvSpPr>
      <dsp:spPr>
        <a:xfrm>
          <a:off x="6410" y="658949"/>
          <a:ext cx="3494179" cy="2623328"/>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v-SE" sz="1800" b="1" kern="1200" dirty="0"/>
            <a:t>Meetings </a:t>
          </a:r>
          <a:r>
            <a:rPr lang="sv-SE" sz="1800" b="1" kern="1200" dirty="0" err="1"/>
            <a:t>with</a:t>
          </a:r>
          <a:r>
            <a:rPr lang="sv-SE" sz="1800" b="1" kern="1200" dirty="0"/>
            <a:t> </a:t>
          </a:r>
          <a:r>
            <a:rPr lang="sv-SE" sz="1800" b="1" kern="1200" dirty="0" err="1"/>
            <a:t>your</a:t>
          </a:r>
          <a:r>
            <a:rPr lang="sv-SE" sz="1800" b="1" kern="1200" dirty="0"/>
            <a:t> </a:t>
          </a:r>
          <a:r>
            <a:rPr lang="sv-SE" sz="1800" b="1" kern="1200" dirty="0" err="1"/>
            <a:t>members</a:t>
          </a:r>
          <a:br>
            <a:rPr lang="sv-SE" sz="1800" b="1" kern="1200" dirty="0"/>
          </a:br>
          <a:r>
            <a:rPr lang="sv-SE" sz="1800" b="0" kern="1200" dirty="0"/>
            <a:t>- </a:t>
          </a:r>
          <a:r>
            <a:rPr lang="sv-SE" sz="1800" b="0" kern="1200" dirty="0" err="1"/>
            <a:t>i</a:t>
          </a:r>
          <a:r>
            <a:rPr lang="sv-SE" sz="1800" kern="1200" dirty="0" err="1"/>
            <a:t>nvite</a:t>
          </a:r>
          <a:r>
            <a:rPr lang="sv-SE" sz="1800" kern="1200" dirty="0"/>
            <a:t> </a:t>
          </a:r>
          <a:r>
            <a:rPr lang="sv-SE" sz="1800" kern="1200" dirty="0" err="1"/>
            <a:t>your</a:t>
          </a:r>
          <a:r>
            <a:rPr lang="sv-SE" sz="1800" kern="1200" dirty="0"/>
            <a:t> CEO to come and talk, </a:t>
          </a:r>
          <a:r>
            <a:rPr lang="sv-SE" sz="1800" kern="1200" dirty="0" err="1"/>
            <a:t>maybe</a:t>
          </a:r>
          <a:r>
            <a:rPr lang="sv-SE" sz="1800" kern="1200" dirty="0"/>
            <a:t> on a </a:t>
          </a:r>
          <a:r>
            <a:rPr lang="sv-SE" sz="1800" kern="1200" dirty="0" err="1"/>
            <a:t>certain</a:t>
          </a:r>
          <a:r>
            <a:rPr lang="sv-SE" sz="1800" kern="1200" dirty="0"/>
            <a:t> </a:t>
          </a:r>
          <a:r>
            <a:rPr lang="sv-SE" sz="1800" kern="1200" dirty="0" err="1"/>
            <a:t>issue</a:t>
          </a:r>
          <a:r>
            <a:rPr lang="sv-SE" sz="1800" kern="1200" dirty="0"/>
            <a:t> or </a:t>
          </a:r>
          <a:r>
            <a:rPr lang="sv-SE" sz="1800" kern="1200" dirty="0" err="1"/>
            <a:t>interview</a:t>
          </a:r>
          <a:r>
            <a:rPr lang="sv-SE" sz="1800" kern="1200" dirty="0"/>
            <a:t> </a:t>
          </a:r>
          <a:r>
            <a:rPr lang="sv-SE" sz="1800" kern="1200" dirty="0" err="1"/>
            <a:t>him</a:t>
          </a:r>
          <a:r>
            <a:rPr lang="sv-SE" sz="1800" kern="1200" dirty="0"/>
            <a:t>/</a:t>
          </a:r>
          <a:r>
            <a:rPr lang="sv-SE" sz="1800" kern="1200" dirty="0" err="1"/>
            <a:t>her</a:t>
          </a:r>
          <a:r>
            <a:rPr lang="sv-SE" sz="1800" kern="1200" dirty="0"/>
            <a:t> </a:t>
          </a:r>
          <a:br>
            <a:rPr lang="sv-SE" sz="1800" kern="1200" dirty="0"/>
          </a:br>
          <a:r>
            <a:rPr lang="sv-SE" sz="1800" kern="1200" dirty="0"/>
            <a:t>It is a </a:t>
          </a:r>
          <a:r>
            <a:rPr lang="sv-SE" sz="1800" kern="1200" dirty="0" err="1"/>
            <a:t>good</a:t>
          </a:r>
          <a:r>
            <a:rPr lang="sv-SE" sz="1800" kern="1200" dirty="0"/>
            <a:t> occasion to make </a:t>
          </a:r>
          <a:r>
            <a:rPr lang="sv-SE" sz="1800" kern="1200" dirty="0" err="1"/>
            <a:t>them</a:t>
          </a:r>
          <a:r>
            <a:rPr lang="sv-SE" sz="1800" kern="1200" dirty="0"/>
            <a:t> </a:t>
          </a:r>
          <a:r>
            <a:rPr lang="sv-SE" sz="1800" kern="1200" dirty="0" err="1"/>
            <a:t>realise</a:t>
          </a:r>
          <a:r>
            <a:rPr lang="sv-SE" sz="1800" kern="1200" dirty="0"/>
            <a:t> </a:t>
          </a:r>
          <a:r>
            <a:rPr lang="sv-SE" sz="1800" kern="1200" dirty="0" err="1"/>
            <a:t>that</a:t>
          </a:r>
          <a:r>
            <a:rPr lang="sv-SE" sz="1800" kern="1200" dirty="0"/>
            <a:t> </a:t>
          </a:r>
          <a:r>
            <a:rPr lang="sv-SE" sz="1800" kern="1200" dirty="0" err="1"/>
            <a:t>they</a:t>
          </a:r>
          <a:r>
            <a:rPr lang="sv-SE" sz="1800" kern="1200" dirty="0"/>
            <a:t> </a:t>
          </a:r>
          <a:r>
            <a:rPr lang="sv-SE" sz="1800" kern="1200" dirty="0" err="1"/>
            <a:t>need</a:t>
          </a:r>
          <a:r>
            <a:rPr lang="sv-SE" sz="1800" kern="1200" dirty="0"/>
            <a:t> to </a:t>
          </a:r>
          <a:r>
            <a:rPr lang="sv-SE" sz="1800" kern="1200" dirty="0" err="1"/>
            <a:t>have</a:t>
          </a:r>
          <a:r>
            <a:rPr lang="sv-SE" sz="1800" kern="1200" dirty="0"/>
            <a:t> access to </a:t>
          </a:r>
          <a:r>
            <a:rPr lang="sv-SE" sz="1800" kern="1200" dirty="0" err="1"/>
            <a:t>your</a:t>
          </a:r>
          <a:r>
            <a:rPr lang="sv-SE" sz="1800" kern="1200" dirty="0"/>
            <a:t> </a:t>
          </a:r>
          <a:r>
            <a:rPr lang="sv-SE" sz="1800" kern="1200" dirty="0" err="1"/>
            <a:t>insight</a:t>
          </a:r>
          <a:r>
            <a:rPr lang="sv-SE" sz="1800" kern="1200" dirty="0"/>
            <a:t> in the </a:t>
          </a:r>
          <a:r>
            <a:rPr lang="sv-SE" sz="1800" kern="1200" dirty="0" err="1"/>
            <a:t>production</a:t>
          </a:r>
          <a:r>
            <a:rPr lang="sv-SE" sz="1800" kern="1200" dirty="0"/>
            <a:t> and the </a:t>
          </a:r>
          <a:r>
            <a:rPr lang="sv-SE" sz="1800" kern="1200" dirty="0" err="1"/>
            <a:t>company</a:t>
          </a:r>
          <a:r>
            <a:rPr lang="sv-SE" sz="1800" kern="1200" dirty="0"/>
            <a:t>.</a:t>
          </a:r>
        </a:p>
      </dsp:txBody>
      <dsp:txXfrm>
        <a:off x="6410" y="658949"/>
        <a:ext cx="3494179" cy="2623328"/>
      </dsp:txXfrm>
    </dsp:sp>
    <dsp:sp modelId="{299B33B6-8879-4C45-AEDD-6D1B5192B9B7}">
      <dsp:nvSpPr>
        <dsp:cNvPr id="0" name=""/>
        <dsp:cNvSpPr/>
      </dsp:nvSpPr>
      <dsp:spPr>
        <a:xfrm>
          <a:off x="3789331" y="658949"/>
          <a:ext cx="3644325" cy="2623328"/>
        </a:xfrm>
        <a:prstGeom prst="rect">
          <a:avLst/>
        </a:prstGeom>
        <a:solidFill>
          <a:schemeClr val="accent1">
            <a:shade val="50000"/>
            <a:hueOff val="255084"/>
            <a:satOff val="-20472"/>
            <a:lumOff val="202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v-SE" sz="1800" b="1" kern="1200" dirty="0"/>
            <a:t>Meetings on urgent </a:t>
          </a:r>
          <a:r>
            <a:rPr lang="sv-SE" sz="1800" b="1" kern="1200" dirty="0" err="1"/>
            <a:t>issues</a:t>
          </a:r>
          <a:r>
            <a:rPr lang="sv-SE" sz="1800" b="1" kern="1200" dirty="0"/>
            <a:t>/problems</a:t>
          </a:r>
          <a:br>
            <a:rPr lang="sv-SE" sz="1800" b="1" kern="1200" dirty="0"/>
          </a:br>
          <a:r>
            <a:rPr lang="sv-SE" sz="1800" b="1" kern="1200" dirty="0"/>
            <a:t>- </a:t>
          </a:r>
          <a:r>
            <a:rPr lang="sv-SE" sz="1800" kern="1200" dirty="0" err="1"/>
            <a:t>Invite</a:t>
          </a:r>
          <a:r>
            <a:rPr lang="sv-SE" sz="1800" kern="1200" dirty="0"/>
            <a:t> </a:t>
          </a:r>
          <a:r>
            <a:rPr lang="sv-SE" sz="1800" kern="1200" dirty="0" err="1"/>
            <a:t>your</a:t>
          </a:r>
          <a:r>
            <a:rPr lang="sv-SE" sz="1800" kern="1200" dirty="0"/>
            <a:t> </a:t>
          </a:r>
          <a:r>
            <a:rPr lang="sv-SE" sz="1800" kern="1200" dirty="0" err="1"/>
            <a:t>members</a:t>
          </a:r>
          <a:r>
            <a:rPr lang="sv-SE" sz="1800" kern="1200" dirty="0"/>
            <a:t> to come and </a:t>
          </a:r>
          <a:r>
            <a:rPr lang="sv-SE" sz="1800" kern="1200" dirty="0" err="1"/>
            <a:t>discuss</a:t>
          </a:r>
          <a:r>
            <a:rPr lang="sv-SE" sz="1800" kern="1200" dirty="0"/>
            <a:t> the situation. Most </a:t>
          </a:r>
          <a:r>
            <a:rPr lang="sv-SE" sz="1800" kern="1200" dirty="0" err="1"/>
            <a:t>probably</a:t>
          </a:r>
          <a:r>
            <a:rPr lang="sv-SE" sz="1800" kern="1200" dirty="0"/>
            <a:t> </a:t>
          </a:r>
          <a:r>
            <a:rPr lang="sv-SE" sz="1800" kern="1200" dirty="0" err="1"/>
            <a:t>some</a:t>
          </a:r>
          <a:r>
            <a:rPr lang="sv-SE" sz="1800" kern="1200" dirty="0"/>
            <a:t> </a:t>
          </a:r>
          <a:r>
            <a:rPr lang="sv-SE" sz="1800" kern="1200" dirty="0" err="1"/>
            <a:t>of</a:t>
          </a:r>
          <a:r>
            <a:rPr lang="sv-SE" sz="1800" kern="1200" dirty="0"/>
            <a:t> </a:t>
          </a:r>
          <a:r>
            <a:rPr lang="sv-SE" sz="1800" kern="1200" dirty="0" err="1"/>
            <a:t>them</a:t>
          </a:r>
          <a:r>
            <a:rPr lang="sv-SE" sz="1800" kern="1200" dirty="0"/>
            <a:t> </a:t>
          </a:r>
          <a:r>
            <a:rPr lang="sv-SE" sz="1800" kern="1200" dirty="0" err="1"/>
            <a:t>are</a:t>
          </a:r>
          <a:r>
            <a:rPr lang="sv-SE" sz="1800" kern="1200" dirty="0"/>
            <a:t> managers and </a:t>
          </a:r>
          <a:r>
            <a:rPr lang="sv-SE" sz="1800" kern="1200" dirty="0" err="1"/>
            <a:t>can</a:t>
          </a:r>
          <a:r>
            <a:rPr lang="sv-SE" sz="1800" kern="1200" dirty="0"/>
            <a:t> </a:t>
          </a:r>
          <a:r>
            <a:rPr lang="sv-SE" sz="1800" kern="1200" dirty="0" err="1"/>
            <a:t>propulse</a:t>
          </a:r>
          <a:r>
            <a:rPr lang="sv-SE" sz="1800" kern="1200" dirty="0"/>
            <a:t> the </a:t>
          </a:r>
          <a:r>
            <a:rPr lang="sv-SE" sz="1800" kern="1200" dirty="0" err="1"/>
            <a:t>questions</a:t>
          </a:r>
          <a:r>
            <a:rPr lang="sv-SE" sz="1800" kern="1200" dirty="0"/>
            <a:t>/</a:t>
          </a:r>
          <a:r>
            <a:rPr lang="sv-SE" sz="1800" kern="1200" dirty="0" err="1"/>
            <a:t>proposals</a:t>
          </a:r>
          <a:r>
            <a:rPr lang="sv-SE" sz="1800" kern="1200" dirty="0"/>
            <a:t> to the </a:t>
          </a:r>
          <a:r>
            <a:rPr lang="sv-SE" sz="1800" kern="1200" dirty="0" err="1"/>
            <a:t>leadership</a:t>
          </a:r>
          <a:r>
            <a:rPr lang="sv-SE" sz="1800" kern="1200" dirty="0"/>
            <a:t>. </a:t>
          </a:r>
        </a:p>
      </dsp:txBody>
      <dsp:txXfrm>
        <a:off x="3789331" y="658949"/>
        <a:ext cx="3644325" cy="2623328"/>
      </dsp:txXfrm>
    </dsp:sp>
    <dsp:sp modelId="{48CD77A8-14E2-4CCB-9FC6-31288DAEE994}">
      <dsp:nvSpPr>
        <dsp:cNvPr id="0" name=""/>
        <dsp:cNvSpPr/>
      </dsp:nvSpPr>
      <dsp:spPr>
        <a:xfrm>
          <a:off x="7722399" y="650980"/>
          <a:ext cx="3577943" cy="2639267"/>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Meetings with new managers </a:t>
          </a:r>
          <a:br>
            <a:rPr lang="en-US" sz="1800" b="1" kern="1200" dirty="0"/>
          </a:br>
          <a:r>
            <a:rPr lang="en-US" sz="1800" b="1" kern="1200" dirty="0"/>
            <a:t>- </a:t>
          </a:r>
          <a:r>
            <a:rPr lang="en-US" sz="1800" kern="1200" dirty="0"/>
            <a:t>take the opportunity to introduce yourself and Sweden's Engineers in the workplace. Keep in mind that managers far down in the organization can talk to their managers and perhaps contribute to the union's opinions known.</a:t>
          </a:r>
        </a:p>
      </dsp:txBody>
      <dsp:txXfrm>
        <a:off x="7722399" y="650980"/>
        <a:ext cx="3577943" cy="2639267"/>
      </dsp:txXfrm>
    </dsp:sp>
    <dsp:sp modelId="{1CC666A2-8096-4458-82EA-51238779BBB1}">
      <dsp:nvSpPr>
        <dsp:cNvPr id="0" name=""/>
        <dsp:cNvSpPr/>
      </dsp:nvSpPr>
      <dsp:spPr>
        <a:xfrm>
          <a:off x="1643879" y="3426257"/>
          <a:ext cx="3704586" cy="2377563"/>
        </a:xfrm>
        <a:prstGeom prst="rect">
          <a:avLst/>
        </a:prstGeom>
        <a:solidFill>
          <a:srgbClr val="1AA4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v-SE" sz="1800" b="1" kern="1200" dirty="0"/>
            <a:t>Exchange </a:t>
          </a:r>
          <a:r>
            <a:rPr lang="sv-SE" sz="1800" b="1" kern="1200" dirty="0" err="1"/>
            <a:t>of</a:t>
          </a:r>
          <a:r>
            <a:rPr lang="sv-SE" sz="1800" b="1" kern="1200" dirty="0"/>
            <a:t> </a:t>
          </a:r>
          <a:r>
            <a:rPr lang="sv-SE" sz="1800" b="1" kern="1200" dirty="0" err="1"/>
            <a:t>experience</a:t>
          </a:r>
          <a:endParaRPr lang="sv-SE" sz="1800" b="1" kern="1200" dirty="0"/>
        </a:p>
        <a:p>
          <a:pPr marL="0" lvl="0" indent="0" algn="ctr" defTabSz="800100">
            <a:lnSpc>
              <a:spcPct val="90000"/>
            </a:lnSpc>
            <a:spcBef>
              <a:spcPct val="0"/>
            </a:spcBef>
            <a:spcAft>
              <a:spcPct val="35000"/>
            </a:spcAft>
            <a:buNone/>
          </a:pPr>
          <a:r>
            <a:rPr lang="sv-SE" sz="1800" b="0" kern="1200" dirty="0"/>
            <a:t>- </a:t>
          </a:r>
          <a:r>
            <a:rPr lang="en-US" sz="1800" b="0" kern="1200" dirty="0"/>
            <a:t>Colleagues and elected representatives in other </a:t>
          </a:r>
          <a:r>
            <a:rPr lang="en-US" sz="1800" kern="1200" dirty="0"/>
            <a:t>countries are also valuable contacts for you to gain knowledge about how to reason/work there.</a:t>
          </a:r>
        </a:p>
      </dsp:txBody>
      <dsp:txXfrm>
        <a:off x="1643879" y="3426257"/>
        <a:ext cx="3704586" cy="2377563"/>
      </dsp:txXfrm>
    </dsp:sp>
    <dsp:sp modelId="{19835792-8659-44D5-ABD1-6697E4459F14}">
      <dsp:nvSpPr>
        <dsp:cNvPr id="0" name=""/>
        <dsp:cNvSpPr/>
      </dsp:nvSpPr>
      <dsp:spPr>
        <a:xfrm>
          <a:off x="5886131" y="3449099"/>
          <a:ext cx="3677040" cy="2332467"/>
        </a:xfrm>
        <a:prstGeom prst="rect">
          <a:avLst/>
        </a:prstGeom>
        <a:solidFill>
          <a:schemeClr val="accent1">
            <a:shade val="50000"/>
            <a:hueOff val="255084"/>
            <a:satOff val="-20472"/>
            <a:lumOff val="202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EWC / GWC </a:t>
          </a:r>
          <a:br>
            <a:rPr lang="en-US" sz="1800" b="1" kern="1200" dirty="0"/>
          </a:br>
          <a:r>
            <a:rPr lang="en-US" sz="1800" b="1" kern="1200" dirty="0"/>
            <a:t>- </a:t>
          </a:r>
          <a:r>
            <a:rPr lang="en-US" sz="1800" kern="1200" dirty="0"/>
            <a:t>is a good forum for building relationships/alliances with organizations that may be closer to management or have other possibilities to gain influence</a:t>
          </a:r>
          <a:r>
            <a:rPr lang="sv-SE" sz="1800" kern="1200" dirty="0"/>
            <a:t>.</a:t>
          </a:r>
        </a:p>
      </dsp:txBody>
      <dsp:txXfrm>
        <a:off x="5886131" y="3449099"/>
        <a:ext cx="3677040" cy="233246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DA4C8E9C-E9AA-9B42-9642-FC76C3EC06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C0F1B776-7C41-F046-8A6C-5C74D426C2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43E094-2018-8242-B5B9-0DAE34586326}" type="datetimeFigureOut">
              <a:rPr lang="sv-SE" smtClean="0"/>
              <a:t>2022-02-22</a:t>
            </a:fld>
            <a:endParaRPr lang="sv-SE"/>
          </a:p>
        </p:txBody>
      </p:sp>
      <p:sp>
        <p:nvSpPr>
          <p:cNvPr id="4" name="Platshållare för sidfot 3">
            <a:extLst>
              <a:ext uri="{FF2B5EF4-FFF2-40B4-BE49-F238E27FC236}">
                <a16:creationId xmlns:a16="http://schemas.microsoft.com/office/drawing/2014/main" id="{B2F5F1CB-F725-284E-84BB-56B95B6C55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B1206E71-2A0B-C044-AF5E-D653066FCA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BC6FB3-2158-A649-91E2-0D21B747B041}" type="slidenum">
              <a:rPr lang="sv-SE" smtClean="0"/>
              <a:t>‹#›</a:t>
            </a:fld>
            <a:endParaRPr lang="sv-SE"/>
          </a:p>
        </p:txBody>
      </p:sp>
    </p:spTree>
    <p:extLst>
      <p:ext uri="{BB962C8B-B14F-4D97-AF65-F5344CB8AC3E}">
        <p14:creationId xmlns:p14="http://schemas.microsoft.com/office/powerpoint/2010/main" val="2481260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855980-1714-42A5-992A-0DC43E7EC9A9}" type="datetimeFigureOut">
              <a:rPr lang="sv-SE" smtClean="0"/>
              <a:t>2022-02-22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669317-3318-417A-8791-1BD08B4817A1}" type="slidenum">
              <a:rPr lang="sv-SE" smtClean="0"/>
              <a:t>‹#›</a:t>
            </a:fld>
            <a:endParaRPr lang="sv-SE"/>
          </a:p>
        </p:txBody>
      </p:sp>
    </p:spTree>
    <p:extLst>
      <p:ext uri="{BB962C8B-B14F-4D97-AF65-F5344CB8AC3E}">
        <p14:creationId xmlns:p14="http://schemas.microsoft.com/office/powerpoint/2010/main" val="2387004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771525"/>
            <a:ext cx="5486400" cy="3086100"/>
          </a:xfrm>
        </p:spPr>
      </p:sp>
      <p:sp>
        <p:nvSpPr>
          <p:cNvPr id="3" name="Platshållare för anteckningar 2"/>
          <p:cNvSpPr>
            <a:spLocks noGrp="1"/>
          </p:cNvSpPr>
          <p:nvPr>
            <p:ph type="body" idx="1"/>
          </p:nvPr>
        </p:nvSpPr>
        <p:spPr/>
        <p:txBody>
          <a:bodyPr/>
          <a:lstStyle/>
          <a:p>
            <a:r>
              <a:rPr lang="sv-SE" dirty="0">
                <a:cs typeface="Calibri"/>
              </a:rPr>
              <a:t>Reviderad 220218</a:t>
            </a:r>
          </a:p>
          <a:p>
            <a:endParaRPr lang="sv-SE" dirty="0">
              <a:cs typeface="Calibri"/>
            </a:endParaRPr>
          </a:p>
          <a:p>
            <a:r>
              <a:rPr lang="sv-SE" dirty="0" err="1">
                <a:cs typeface="Calibri"/>
              </a:rPr>
              <a:t>This</a:t>
            </a:r>
            <a:r>
              <a:rPr lang="sv-SE" dirty="0">
                <a:cs typeface="Calibri"/>
              </a:rPr>
              <a:t> is the English version </a:t>
            </a:r>
            <a:r>
              <a:rPr lang="sv-SE" dirty="0" err="1">
                <a:cs typeface="Calibri"/>
              </a:rPr>
              <a:t>of</a:t>
            </a:r>
            <a:r>
              <a:rPr lang="sv-SE" dirty="0">
                <a:cs typeface="Calibri"/>
              </a:rPr>
              <a:t> the presentation </a:t>
            </a:r>
            <a:r>
              <a:rPr lang="sv-SE" dirty="0" err="1">
                <a:cs typeface="Calibri"/>
              </a:rPr>
              <a:t>we</a:t>
            </a:r>
            <a:r>
              <a:rPr lang="sv-SE" dirty="0">
                <a:cs typeface="Calibri"/>
              </a:rPr>
              <a:t> </a:t>
            </a:r>
            <a:r>
              <a:rPr lang="sv-SE" dirty="0" err="1">
                <a:cs typeface="Calibri"/>
              </a:rPr>
              <a:t>made</a:t>
            </a:r>
            <a:r>
              <a:rPr lang="sv-SE" dirty="0">
                <a:cs typeface="Calibri"/>
              </a:rPr>
              <a:t> to </a:t>
            </a:r>
            <a:r>
              <a:rPr lang="sv-SE" dirty="0" err="1">
                <a:cs typeface="Calibri"/>
              </a:rPr>
              <a:t>inspire</a:t>
            </a:r>
            <a:r>
              <a:rPr lang="sv-SE" dirty="0">
                <a:cs typeface="Calibri"/>
              </a:rPr>
              <a:t> the </a:t>
            </a:r>
            <a:r>
              <a:rPr lang="sv-SE" dirty="0" err="1">
                <a:cs typeface="Calibri"/>
              </a:rPr>
              <a:t>members</a:t>
            </a:r>
            <a:r>
              <a:rPr lang="sv-SE" dirty="0">
                <a:cs typeface="Calibri"/>
              </a:rPr>
              <a:t> in the </a:t>
            </a:r>
            <a:r>
              <a:rPr lang="sv-SE" dirty="0" err="1">
                <a:cs typeface="Calibri"/>
              </a:rPr>
              <a:t>local</a:t>
            </a:r>
            <a:r>
              <a:rPr lang="sv-SE" dirty="0">
                <a:cs typeface="Calibri"/>
              </a:rPr>
              <a:t> </a:t>
            </a:r>
            <a:r>
              <a:rPr lang="sv-SE" dirty="0" err="1">
                <a:cs typeface="Calibri"/>
              </a:rPr>
              <a:t>union's</a:t>
            </a:r>
            <a:r>
              <a:rPr lang="sv-SE" dirty="0">
                <a:cs typeface="Calibri"/>
              </a:rPr>
              <a:t> </a:t>
            </a:r>
            <a:r>
              <a:rPr lang="sv-SE" dirty="0" err="1">
                <a:cs typeface="Calibri"/>
              </a:rPr>
              <a:t>work</a:t>
            </a:r>
            <a:r>
              <a:rPr lang="sv-SE" dirty="0">
                <a:cs typeface="Calibri"/>
              </a:rPr>
              <a:t> </a:t>
            </a:r>
            <a:r>
              <a:rPr lang="sv-SE" dirty="0" err="1">
                <a:cs typeface="Calibri"/>
              </a:rPr>
              <a:t>with</a:t>
            </a:r>
            <a:r>
              <a:rPr lang="sv-SE" dirty="0">
                <a:cs typeface="Calibri"/>
              </a:rPr>
              <a:t> </a:t>
            </a:r>
            <a:r>
              <a:rPr lang="sv-SE" dirty="0" err="1">
                <a:cs typeface="Calibri"/>
              </a:rPr>
              <a:t>building</a:t>
            </a:r>
            <a:r>
              <a:rPr lang="sv-SE" dirty="0">
                <a:cs typeface="Calibri"/>
              </a:rPr>
              <a:t> a relationship to the management/</a:t>
            </a:r>
            <a:r>
              <a:rPr lang="sv-SE" dirty="0" err="1">
                <a:cs typeface="Calibri"/>
              </a:rPr>
              <a:t>employer</a:t>
            </a:r>
            <a:r>
              <a:rPr lang="sv-SE" dirty="0">
                <a:cs typeface="Calibri"/>
              </a:rPr>
              <a:t>. The </a:t>
            </a:r>
            <a:r>
              <a:rPr lang="sv-SE" dirty="0" err="1">
                <a:cs typeface="Calibri"/>
              </a:rPr>
              <a:t>slides</a:t>
            </a:r>
            <a:r>
              <a:rPr lang="sv-SE" dirty="0">
                <a:cs typeface="Calibri"/>
              </a:rPr>
              <a:t> </a:t>
            </a:r>
            <a:r>
              <a:rPr lang="sv-SE" dirty="0" err="1">
                <a:cs typeface="Calibri"/>
              </a:rPr>
              <a:t>speak</a:t>
            </a:r>
            <a:r>
              <a:rPr lang="sv-SE" dirty="0">
                <a:cs typeface="Calibri"/>
              </a:rPr>
              <a:t> for </a:t>
            </a:r>
            <a:r>
              <a:rPr lang="sv-SE" dirty="0" err="1">
                <a:cs typeface="Calibri"/>
              </a:rPr>
              <a:t>themselves</a:t>
            </a:r>
            <a:r>
              <a:rPr lang="sv-SE" dirty="0">
                <a:cs typeface="Calibri"/>
              </a:rPr>
              <a:t>. To get a </a:t>
            </a:r>
            <a:r>
              <a:rPr lang="sv-SE" dirty="0" err="1">
                <a:cs typeface="Calibri"/>
              </a:rPr>
              <a:t>fruitful</a:t>
            </a:r>
            <a:r>
              <a:rPr lang="sv-SE" dirty="0">
                <a:cs typeface="Calibri"/>
              </a:rPr>
              <a:t> relation </a:t>
            </a:r>
            <a:r>
              <a:rPr lang="sv-SE" dirty="0" err="1">
                <a:cs typeface="Calibri"/>
              </a:rPr>
              <a:t>with</a:t>
            </a:r>
            <a:r>
              <a:rPr lang="sv-SE" dirty="0">
                <a:cs typeface="Calibri"/>
              </a:rPr>
              <a:t> </a:t>
            </a:r>
            <a:r>
              <a:rPr lang="sv-SE" dirty="0" err="1">
                <a:cs typeface="Calibri"/>
              </a:rPr>
              <a:t>your</a:t>
            </a:r>
            <a:r>
              <a:rPr lang="sv-SE" dirty="0">
                <a:cs typeface="Calibri"/>
              </a:rPr>
              <a:t> management </a:t>
            </a:r>
            <a:r>
              <a:rPr lang="sv-SE" dirty="0" err="1">
                <a:cs typeface="Calibri"/>
              </a:rPr>
              <a:t>you</a:t>
            </a:r>
            <a:r>
              <a:rPr lang="sv-SE" dirty="0">
                <a:cs typeface="Calibri"/>
              </a:rPr>
              <a:t> </a:t>
            </a:r>
            <a:r>
              <a:rPr lang="sv-SE" dirty="0" err="1">
                <a:cs typeface="Calibri"/>
              </a:rPr>
              <a:t>need</a:t>
            </a:r>
            <a:r>
              <a:rPr lang="sv-SE" dirty="0">
                <a:cs typeface="Calibri"/>
              </a:rPr>
              <a:t> a </a:t>
            </a:r>
            <a:r>
              <a:rPr lang="sv-SE" dirty="0" err="1">
                <a:cs typeface="Calibri"/>
              </a:rPr>
              <a:t>strategy</a:t>
            </a:r>
            <a:r>
              <a:rPr lang="sv-SE" dirty="0">
                <a:cs typeface="Calibri"/>
              </a:rPr>
              <a:t>. </a:t>
            </a:r>
            <a:r>
              <a:rPr lang="sv-SE" dirty="0" err="1">
                <a:cs typeface="Calibri"/>
              </a:rPr>
              <a:t>These</a:t>
            </a:r>
            <a:r>
              <a:rPr lang="sv-SE" dirty="0">
                <a:cs typeface="Calibri"/>
              </a:rPr>
              <a:t> </a:t>
            </a:r>
            <a:r>
              <a:rPr lang="sv-SE" dirty="0" err="1">
                <a:cs typeface="Calibri"/>
              </a:rPr>
              <a:t>slides</a:t>
            </a:r>
            <a:r>
              <a:rPr lang="sv-SE" dirty="0">
                <a:cs typeface="Calibri"/>
              </a:rPr>
              <a:t> </a:t>
            </a:r>
            <a:r>
              <a:rPr lang="sv-SE" dirty="0" err="1">
                <a:cs typeface="Calibri"/>
              </a:rPr>
              <a:t>might</a:t>
            </a:r>
            <a:r>
              <a:rPr lang="sv-SE" dirty="0">
                <a:cs typeface="Calibri"/>
              </a:rPr>
              <a:t> </a:t>
            </a:r>
            <a:r>
              <a:rPr lang="sv-SE" dirty="0" err="1">
                <a:cs typeface="Calibri"/>
              </a:rPr>
              <a:t>help</a:t>
            </a:r>
            <a:r>
              <a:rPr lang="sv-SE" dirty="0">
                <a:cs typeface="Calibri"/>
              </a:rPr>
              <a:t> </a:t>
            </a:r>
            <a:r>
              <a:rPr lang="sv-SE" dirty="0" err="1">
                <a:cs typeface="Calibri"/>
              </a:rPr>
              <a:t>You</a:t>
            </a:r>
            <a:r>
              <a:rPr lang="sv-SE" dirty="0">
                <a:cs typeface="Calibri"/>
              </a:rPr>
              <a:t> get </a:t>
            </a:r>
            <a:r>
              <a:rPr lang="sv-SE" dirty="0" err="1">
                <a:cs typeface="Calibri"/>
              </a:rPr>
              <a:t>that</a:t>
            </a:r>
            <a:r>
              <a:rPr lang="sv-SE" dirty="0">
                <a:cs typeface="Calibri"/>
              </a:rPr>
              <a:t>.</a:t>
            </a:r>
          </a:p>
        </p:txBody>
      </p:sp>
      <p:sp>
        <p:nvSpPr>
          <p:cNvPr id="4" name="Platshållare för bildnummer 3"/>
          <p:cNvSpPr>
            <a:spLocks noGrp="1"/>
          </p:cNvSpPr>
          <p:nvPr>
            <p:ph type="sldNum" sz="quarter" idx="5"/>
          </p:nvPr>
        </p:nvSpPr>
        <p:spPr/>
        <p:txBody>
          <a:bodyPr/>
          <a:lstStyle/>
          <a:p>
            <a:fld id="{59669317-3318-417A-8791-1BD08B4817A1}" type="slidenum">
              <a:rPr lang="sv-SE" smtClean="0"/>
              <a:t>1</a:t>
            </a:fld>
            <a:endParaRPr lang="sv-SE"/>
          </a:p>
        </p:txBody>
      </p:sp>
    </p:spTree>
    <p:extLst>
      <p:ext uri="{BB962C8B-B14F-4D97-AF65-F5344CB8AC3E}">
        <p14:creationId xmlns:p14="http://schemas.microsoft.com/office/powerpoint/2010/main" val="1508985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9669317-3318-417A-8791-1BD08B4817A1}" type="slidenum">
              <a:rPr lang="sv-SE" smtClean="0"/>
              <a:t>2</a:t>
            </a:fld>
            <a:endParaRPr lang="sv-SE"/>
          </a:p>
        </p:txBody>
      </p:sp>
    </p:spTree>
    <p:extLst>
      <p:ext uri="{BB962C8B-B14F-4D97-AF65-F5344CB8AC3E}">
        <p14:creationId xmlns:p14="http://schemas.microsoft.com/office/powerpoint/2010/main" val="281746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9669317-3318-417A-8791-1BD08B4817A1}" type="slidenum">
              <a:rPr lang="sv-SE" smtClean="0"/>
              <a:t>3</a:t>
            </a:fld>
            <a:endParaRPr lang="sv-SE"/>
          </a:p>
        </p:txBody>
      </p:sp>
    </p:spTree>
    <p:extLst>
      <p:ext uri="{BB962C8B-B14F-4D97-AF65-F5344CB8AC3E}">
        <p14:creationId xmlns:p14="http://schemas.microsoft.com/office/powerpoint/2010/main" val="921762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9669317-3318-417A-8791-1BD08B4817A1}" type="slidenum">
              <a:rPr lang="sv-SE" smtClean="0"/>
              <a:t>4</a:t>
            </a:fld>
            <a:endParaRPr lang="sv-SE"/>
          </a:p>
        </p:txBody>
      </p:sp>
    </p:spTree>
    <p:extLst>
      <p:ext uri="{BB962C8B-B14F-4D97-AF65-F5344CB8AC3E}">
        <p14:creationId xmlns:p14="http://schemas.microsoft.com/office/powerpoint/2010/main" val="3083679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9669317-3318-417A-8791-1BD08B4817A1}" type="slidenum">
              <a:rPr lang="sv-SE" smtClean="0"/>
              <a:t>5</a:t>
            </a:fld>
            <a:endParaRPr lang="sv-SE"/>
          </a:p>
        </p:txBody>
      </p:sp>
    </p:spTree>
    <p:extLst>
      <p:ext uri="{BB962C8B-B14F-4D97-AF65-F5344CB8AC3E}">
        <p14:creationId xmlns:p14="http://schemas.microsoft.com/office/powerpoint/2010/main" val="3911874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2275" y="685800"/>
            <a:ext cx="5953125" cy="3349625"/>
          </a:xfrm>
        </p:spPr>
      </p:sp>
      <p:sp>
        <p:nvSpPr>
          <p:cNvPr id="3" name="Platshållare för anteckningar 2"/>
          <p:cNvSpPr>
            <a:spLocks noGrp="1"/>
          </p:cNvSpPr>
          <p:nvPr>
            <p:ph type="body" idx="1"/>
          </p:nvPr>
        </p:nvSpPr>
        <p:spPr>
          <a:xfrm>
            <a:off x="679767" y="4666747"/>
            <a:ext cx="5438140" cy="3909239"/>
          </a:xfrm>
        </p:spPr>
        <p:txBody>
          <a:bodyPr/>
          <a:lstStyle/>
          <a:p>
            <a:endParaRPr lang="sv-SE" dirty="0"/>
          </a:p>
        </p:txBody>
      </p:sp>
      <p:sp>
        <p:nvSpPr>
          <p:cNvPr id="4" name="Platshållare för bildnummer 3"/>
          <p:cNvSpPr>
            <a:spLocks noGrp="1"/>
          </p:cNvSpPr>
          <p:nvPr>
            <p:ph type="sldNum" sz="quarter" idx="5"/>
          </p:nvPr>
        </p:nvSpPr>
        <p:spPr/>
        <p:txBody>
          <a:bodyPr/>
          <a:lstStyle/>
          <a:p>
            <a:fld id="{59669317-3318-417A-8791-1BD08B4817A1}" type="slidenum">
              <a:rPr lang="sv-SE" smtClean="0"/>
              <a:t>6</a:t>
            </a:fld>
            <a:endParaRPr lang="sv-SE"/>
          </a:p>
        </p:txBody>
      </p:sp>
    </p:spTree>
    <p:extLst>
      <p:ext uri="{BB962C8B-B14F-4D97-AF65-F5344CB8AC3E}">
        <p14:creationId xmlns:p14="http://schemas.microsoft.com/office/powerpoint/2010/main" val="9726330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0E3C93E-A9EC-854E-B18D-188C2D574234}"/>
              </a:ext>
            </a:extLst>
          </p:cNvPr>
          <p:cNvSpPr/>
          <p:nvPr userDrawn="1"/>
        </p:nvSpPr>
        <p:spPr>
          <a:xfrm>
            <a:off x="266400" y="266400"/>
            <a:ext cx="11660400" cy="507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1" dirty="0"/>
          </a:p>
        </p:txBody>
      </p:sp>
      <p:sp>
        <p:nvSpPr>
          <p:cNvPr id="8" name="Rektangel 7">
            <a:extLst>
              <a:ext uri="{FF2B5EF4-FFF2-40B4-BE49-F238E27FC236}">
                <a16:creationId xmlns:a16="http://schemas.microsoft.com/office/drawing/2014/main" id="{27791202-E9F8-804F-9328-D6AB46F59D95}"/>
              </a:ext>
            </a:extLst>
          </p:cNvPr>
          <p:cNvSpPr/>
          <p:nvPr userDrawn="1"/>
        </p:nvSpPr>
        <p:spPr>
          <a:xfrm>
            <a:off x="10708192" y="93531"/>
            <a:ext cx="1391478" cy="139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n w="0">
                <a:noFill/>
              </a:ln>
              <a:noFill/>
              <a:effectLst>
                <a:outerShdw blurRad="38100" dist="25400" dir="5400000" algn="ctr" rotWithShape="0">
                  <a:srgbClr val="6E747A">
                    <a:alpha val="43000"/>
                  </a:srgbClr>
                </a:outerShdw>
              </a:effectLst>
            </a:endParaRPr>
          </a:p>
        </p:txBody>
      </p:sp>
      <p:sp>
        <p:nvSpPr>
          <p:cNvPr id="16" name="Platshållare för rubrik 1"/>
          <p:cNvSpPr>
            <a:spLocks noGrp="1"/>
          </p:cNvSpPr>
          <p:nvPr>
            <p:ph type="title" hasCustomPrompt="1"/>
          </p:nvPr>
        </p:nvSpPr>
        <p:spPr>
          <a:xfrm>
            <a:off x="2316000" y="1573604"/>
            <a:ext cx="7560000" cy="2461592"/>
          </a:xfrm>
          <a:prstGeom prst="rect">
            <a:avLst/>
          </a:prstGeom>
        </p:spPr>
        <p:txBody>
          <a:bodyPr vert="horz" lIns="91440" tIns="45720" rIns="91440" bIns="45720" rtlCol="0" anchor="ctr">
            <a:noAutofit/>
          </a:bodyPr>
          <a:lstStyle>
            <a:lvl1pPr algn="ctr">
              <a:lnSpc>
                <a:spcPct val="110000"/>
              </a:lnSpc>
              <a:defRPr sz="3400">
                <a:solidFill>
                  <a:schemeClr val="bg1"/>
                </a:solidFill>
              </a:defRPr>
            </a:lvl1pPr>
          </a:lstStyle>
          <a:p>
            <a:r>
              <a:rPr lang="sv-SE" dirty="0"/>
              <a:t>Rubrik</a:t>
            </a:r>
          </a:p>
        </p:txBody>
      </p:sp>
      <p:pic>
        <p:nvPicPr>
          <p:cNvPr id="10" name="Bildobjekt 9">
            <a:extLst>
              <a:ext uri="{FF2B5EF4-FFF2-40B4-BE49-F238E27FC236}">
                <a16:creationId xmlns:a16="http://schemas.microsoft.com/office/drawing/2014/main" id="{6F0DE026-97C5-0A45-AA75-5BD4F930BD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8800" y="5607320"/>
            <a:ext cx="754401" cy="994648"/>
          </a:xfrm>
          <a:prstGeom prst="rect">
            <a:avLst/>
          </a:prstGeom>
        </p:spPr>
      </p:pic>
      <p:sp>
        <p:nvSpPr>
          <p:cNvPr id="6" name="Rektangel 5">
            <a:extLst>
              <a:ext uri="{FF2B5EF4-FFF2-40B4-BE49-F238E27FC236}">
                <a16:creationId xmlns:a16="http://schemas.microsoft.com/office/drawing/2014/main" id="{B7CED22A-F075-AE41-9AD8-52272561CA07}"/>
              </a:ext>
            </a:extLst>
          </p:cNvPr>
          <p:cNvSpPr/>
          <p:nvPr userDrawn="1"/>
        </p:nvSpPr>
        <p:spPr>
          <a:xfrm>
            <a:off x="10785600" y="147132"/>
            <a:ext cx="1260000" cy="1260001"/>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n w="0">
                <a:noFill/>
              </a:ln>
              <a:noFill/>
              <a:effectLst>
                <a:outerShdw blurRad="38100" dist="25400" dir="5400000" algn="ctr" rotWithShape="0">
                  <a:srgbClr val="6E747A">
                    <a:alpha val="43000"/>
                  </a:srgbClr>
                </a:outerShdw>
              </a:effectLst>
            </a:endParaRPr>
          </a:p>
        </p:txBody>
      </p:sp>
      <p:pic>
        <p:nvPicPr>
          <p:cNvPr id="9" name="Bild 8">
            <a:extLst>
              <a:ext uri="{FF2B5EF4-FFF2-40B4-BE49-F238E27FC236}">
                <a16:creationId xmlns:a16="http://schemas.microsoft.com/office/drawing/2014/main" id="{97D0DD4B-C1D0-CE4D-B944-EF05FEBFACF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6934" y="378466"/>
            <a:ext cx="797333" cy="797333"/>
          </a:xfrm>
          <a:prstGeom prst="rect">
            <a:avLst/>
          </a:prstGeom>
        </p:spPr>
      </p:pic>
      <p:sp>
        <p:nvSpPr>
          <p:cNvPr id="11" name="Underrubrik 2">
            <a:extLst>
              <a:ext uri="{FF2B5EF4-FFF2-40B4-BE49-F238E27FC236}">
                <a16:creationId xmlns:a16="http://schemas.microsoft.com/office/drawing/2014/main" id="{449B35F9-3FC4-6F48-8EC8-DA7BC7D84B39}"/>
              </a:ext>
            </a:extLst>
          </p:cNvPr>
          <p:cNvSpPr>
            <a:spLocks noGrp="1"/>
          </p:cNvSpPr>
          <p:nvPr>
            <p:ph type="subTitle" idx="1" hasCustomPrompt="1"/>
          </p:nvPr>
        </p:nvSpPr>
        <p:spPr>
          <a:xfrm>
            <a:off x="3576000" y="4636698"/>
            <a:ext cx="5040000" cy="288000"/>
          </a:xfrm>
          <a:prstGeom prst="rect">
            <a:avLst/>
          </a:prstGeom>
        </p:spPr>
        <p:txBody>
          <a:bodyPr bIns="46800" anchor="ctr"/>
          <a:lstStyle>
            <a:lvl1pPr marL="0" indent="0" algn="ctr">
              <a:lnSpc>
                <a:spcPct val="110000"/>
              </a:lnSpc>
              <a:spcAft>
                <a:spcPts val="0"/>
              </a:spcAft>
              <a:buNone/>
              <a:defRPr sz="1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Författare</a:t>
            </a:r>
          </a:p>
        </p:txBody>
      </p:sp>
      <p:sp>
        <p:nvSpPr>
          <p:cNvPr id="12" name="Platshållare för text 13">
            <a:extLst>
              <a:ext uri="{FF2B5EF4-FFF2-40B4-BE49-F238E27FC236}">
                <a16:creationId xmlns:a16="http://schemas.microsoft.com/office/drawing/2014/main" id="{4B765500-4118-3C48-9077-2B6FD836C9D5}"/>
              </a:ext>
            </a:extLst>
          </p:cNvPr>
          <p:cNvSpPr>
            <a:spLocks noGrp="1"/>
          </p:cNvSpPr>
          <p:nvPr>
            <p:ph type="body" sz="quarter" idx="10" hasCustomPrompt="1"/>
          </p:nvPr>
        </p:nvSpPr>
        <p:spPr>
          <a:xfrm>
            <a:off x="5196000" y="4326058"/>
            <a:ext cx="1800000" cy="288000"/>
          </a:xfrm>
        </p:spPr>
        <p:txBody>
          <a:bodyPr anchor="ctr"/>
          <a:lstStyle>
            <a:lvl1pPr marL="0" indent="0" algn="ctr">
              <a:buNone/>
              <a:defRPr sz="1200" b="1">
                <a:solidFill>
                  <a:schemeClr val="bg1"/>
                </a:solidFill>
              </a:defRPr>
            </a:lvl1pPr>
          </a:lstStyle>
          <a:p>
            <a:pPr lvl="0"/>
            <a:r>
              <a:rPr lang="sv-SE" dirty="0"/>
              <a:t>Datum</a:t>
            </a:r>
          </a:p>
        </p:txBody>
      </p:sp>
    </p:spTree>
    <p:extLst>
      <p:ext uri="{BB962C8B-B14F-4D97-AF65-F5344CB8AC3E}">
        <p14:creationId xmlns:p14="http://schemas.microsoft.com/office/powerpoint/2010/main" val="325992576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tor bild">
    <p:spTree>
      <p:nvGrpSpPr>
        <p:cNvPr id="1" name=""/>
        <p:cNvGrpSpPr/>
        <p:nvPr/>
      </p:nvGrpSpPr>
      <p:grpSpPr>
        <a:xfrm>
          <a:off x="0" y="0"/>
          <a:ext cx="0" cy="0"/>
          <a:chOff x="0" y="0"/>
          <a:chExt cx="0" cy="0"/>
        </a:xfrm>
      </p:grpSpPr>
      <p:sp>
        <p:nvSpPr>
          <p:cNvPr id="8" name="Platshållare för bild 7"/>
          <p:cNvSpPr>
            <a:spLocks noGrp="1"/>
          </p:cNvSpPr>
          <p:nvPr>
            <p:ph type="pic" sz="quarter" idx="13"/>
          </p:nvPr>
        </p:nvSpPr>
        <p:spPr>
          <a:xfrm>
            <a:off x="1414800" y="792000"/>
            <a:ext cx="9360000" cy="5436000"/>
          </a:xfrm>
          <a:prstGeom prst="rect">
            <a:avLst/>
          </a:prstGeom>
        </p:spPr>
        <p:txBody>
          <a:bodyPr/>
          <a:lstStyle>
            <a:lvl1pPr marL="0" indent="0">
              <a:buNone/>
              <a:defRPr/>
            </a:lvl1pPr>
          </a:lstStyle>
          <a:p>
            <a:r>
              <a:rPr lang="sv-SE" dirty="0"/>
              <a:t>Klicka på ikonen för att lägga till en bild</a:t>
            </a:r>
          </a:p>
        </p:txBody>
      </p:sp>
      <p:sp>
        <p:nvSpPr>
          <p:cNvPr id="13" name="Rektangel 12">
            <a:extLst>
              <a:ext uri="{FF2B5EF4-FFF2-40B4-BE49-F238E27FC236}">
                <a16:creationId xmlns:a16="http://schemas.microsoft.com/office/drawing/2014/main" id="{80291E53-DE67-A44C-B8C0-52243627919A}"/>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5B57F9B1-4BD5-F343-8AB3-11F1DBF10462}"/>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5" name="textruta 14">
            <a:extLst>
              <a:ext uri="{FF2B5EF4-FFF2-40B4-BE49-F238E27FC236}">
                <a16:creationId xmlns:a16="http://schemas.microsoft.com/office/drawing/2014/main" id="{3E6E8C22-E231-8B4C-9ED8-04927918DBA0}"/>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1916084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okusbild">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414800" y="1523950"/>
            <a:ext cx="9360000" cy="3810100"/>
          </a:xfrm>
          <a:prstGeom prst="rect">
            <a:avLst/>
          </a:prstGeom>
        </p:spPr>
        <p:txBody>
          <a:bodyPr anchor="ctr" anchorCtr="0">
            <a:noAutofit/>
          </a:bodyPr>
          <a:lstStyle>
            <a:lvl1pPr algn="ctr">
              <a:lnSpc>
                <a:spcPct val="110000"/>
              </a:lnSpc>
              <a:defRPr sz="4000" baseline="0">
                <a:solidFill>
                  <a:schemeClr val="tx1"/>
                </a:solidFill>
              </a:defRPr>
            </a:lvl1pPr>
          </a:lstStyle>
          <a:p>
            <a:r>
              <a:rPr lang="sv-SE" dirty="0"/>
              <a:t>Ett kortfattat och tydligt budskap</a:t>
            </a:r>
          </a:p>
        </p:txBody>
      </p:sp>
      <p:sp>
        <p:nvSpPr>
          <p:cNvPr id="6" name="Rektangel 5">
            <a:extLst>
              <a:ext uri="{FF2B5EF4-FFF2-40B4-BE49-F238E27FC236}">
                <a16:creationId xmlns:a16="http://schemas.microsoft.com/office/drawing/2014/main" id="{39E26092-9E0D-304B-A52D-508DA51200BF}"/>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76CC28AA-B1ED-7F47-A044-907D2952D3E1}"/>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8" name="textruta 7">
            <a:extLst>
              <a:ext uri="{FF2B5EF4-FFF2-40B4-BE49-F238E27FC236}">
                <a16:creationId xmlns:a16="http://schemas.microsoft.com/office/drawing/2014/main" id="{7985D797-CD02-5B4D-B850-5F2363FA69FD}"/>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1636002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8E8510D7-2135-4F4D-BDAF-8995625301D5}"/>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A123E27E-71F2-7A42-A18D-76428577ABC5}"/>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7" name="textruta 6">
            <a:extLst>
              <a:ext uri="{FF2B5EF4-FFF2-40B4-BE49-F238E27FC236}">
                <a16:creationId xmlns:a16="http://schemas.microsoft.com/office/drawing/2014/main" id="{58CB8708-1207-764B-9154-D6FAEE3AC98F}"/>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3331534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196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Rubrikbild orange">
    <p:bg>
      <p:bgRef idx="1001">
        <a:schemeClr val="bg1"/>
      </p:bgRef>
    </p:bg>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 y="428"/>
            <a:ext cx="12191239" cy="6857572"/>
          </a:xfrm>
          <a:prstGeom prst="rect">
            <a:avLst/>
          </a:prstGeom>
        </p:spPr>
      </p:pic>
      <p:sp>
        <p:nvSpPr>
          <p:cNvPr id="3" name="Underrubrik 2"/>
          <p:cNvSpPr>
            <a:spLocks noGrp="1"/>
          </p:cNvSpPr>
          <p:nvPr>
            <p:ph type="subTitle" idx="1" hasCustomPrompt="1"/>
          </p:nvPr>
        </p:nvSpPr>
        <p:spPr>
          <a:xfrm>
            <a:off x="1281352" y="3415098"/>
            <a:ext cx="7122430" cy="978962"/>
          </a:xfrm>
          <a:prstGeom prst="rect">
            <a:avLst/>
          </a:prstGeom>
        </p:spPr>
        <p:txBody>
          <a:bodyPr bIns="46800"/>
          <a:lstStyle>
            <a:lvl1pPr marL="0" indent="0" algn="l">
              <a:lnSpc>
                <a:spcPts val="3000"/>
              </a:lnSpc>
              <a:buNone/>
              <a:defRPr sz="2400"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Underrubrik/Författare</a:t>
            </a:r>
          </a:p>
        </p:txBody>
      </p:sp>
      <p:sp>
        <p:nvSpPr>
          <p:cNvPr id="10" name="Rätvinklig triangel 9"/>
          <p:cNvSpPr/>
          <p:nvPr/>
        </p:nvSpPr>
        <p:spPr>
          <a:xfrm rot="10800000">
            <a:off x="10079111" y="-2"/>
            <a:ext cx="2112887" cy="219187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927" y="462631"/>
            <a:ext cx="864000" cy="929664"/>
          </a:xfrm>
          <a:prstGeom prst="rect">
            <a:avLst/>
          </a:prstGeom>
        </p:spPr>
      </p:pic>
      <p:sp>
        <p:nvSpPr>
          <p:cNvPr id="16" name="Platshållare för rubrik 1"/>
          <p:cNvSpPr>
            <a:spLocks noGrp="1"/>
          </p:cNvSpPr>
          <p:nvPr>
            <p:ph type="title"/>
          </p:nvPr>
        </p:nvSpPr>
        <p:spPr>
          <a:xfrm>
            <a:off x="1280817" y="2004714"/>
            <a:ext cx="6412351" cy="1161179"/>
          </a:xfrm>
          <a:prstGeom prst="rect">
            <a:avLst/>
          </a:prstGeom>
        </p:spPr>
        <p:txBody>
          <a:bodyPr vert="horz" lIns="91440" tIns="45720" rIns="91440" bIns="45720" rtlCol="0" anchor="t">
            <a:noAutofit/>
          </a:bodyPr>
          <a:lstStyle>
            <a:lvl1pPr>
              <a:lnSpc>
                <a:spcPts val="4400"/>
              </a:lnSpc>
              <a:defRPr sz="3400">
                <a:solidFill>
                  <a:schemeClr val="bg1"/>
                </a:solidFill>
              </a:defRPr>
            </a:lvl1pPr>
          </a:lstStyle>
          <a:p>
            <a:r>
              <a:rPr lang="sv-SE"/>
              <a:t>Klicka här för att ändra mall för rubrikformat</a:t>
            </a:r>
            <a:endParaRPr lang="sv-SE" dirty="0"/>
          </a:p>
        </p:txBody>
      </p:sp>
    </p:spTree>
    <p:extLst>
      <p:ext uri="{BB962C8B-B14F-4D97-AF65-F5344CB8AC3E}">
        <p14:creationId xmlns:p14="http://schemas.microsoft.com/office/powerpoint/2010/main" val="361239352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Rubrik och text">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11235600" y="6562800"/>
            <a:ext cx="806400" cy="230400"/>
          </a:xfrm>
          <a:prstGeom prst="rect">
            <a:avLst/>
          </a:prstGeom>
        </p:spPr>
        <p:txBody>
          <a:bodyPr/>
          <a:lstStyle/>
          <a:p>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15C5537-616B-48E2-857C-1E9E41687098}" type="slidenum">
              <a:rPr lang="sv-SE" smtClean="0"/>
              <a:t>‹#›</a:t>
            </a:fld>
            <a:endParaRPr lang="sv-SE"/>
          </a:p>
        </p:txBody>
      </p:sp>
      <p:sp>
        <p:nvSpPr>
          <p:cNvPr id="7" name="Rubrik 1"/>
          <p:cNvSpPr>
            <a:spLocks noGrp="1"/>
          </p:cNvSpPr>
          <p:nvPr>
            <p:ph type="title"/>
          </p:nvPr>
        </p:nvSpPr>
        <p:spPr>
          <a:xfrm>
            <a:off x="1201861" y="857454"/>
            <a:ext cx="10630800" cy="792000"/>
          </a:xfrm>
        </p:spPr>
        <p:txBody>
          <a:bodyPr/>
          <a:lstStyle/>
          <a:p>
            <a:r>
              <a:rPr lang="sv-SE"/>
              <a:t>Klicka här för att ändra mall för rubrikformat</a:t>
            </a:r>
            <a:endParaRPr lang="sv-SE" dirty="0"/>
          </a:p>
        </p:txBody>
      </p:sp>
      <p:sp>
        <p:nvSpPr>
          <p:cNvPr id="9" name="Platshållare för innehåll 2"/>
          <p:cNvSpPr>
            <a:spLocks noGrp="1"/>
          </p:cNvSpPr>
          <p:nvPr>
            <p:ph idx="1" hasCustomPrompt="1"/>
          </p:nvPr>
        </p:nvSpPr>
        <p:spPr>
          <a:xfrm>
            <a:off x="1202400" y="1915200"/>
            <a:ext cx="10630800" cy="3844205"/>
          </a:xfrm>
        </p:spPr>
        <p:txBody>
          <a:bodyPr/>
          <a:lstStyle>
            <a:lvl1pPr marL="0" indent="0">
              <a:buFontTx/>
              <a:buNone/>
              <a:defRPr/>
            </a:lvl1pPr>
            <a:lvl5pPr marL="801688" indent="0">
              <a:buNone/>
              <a:defRPr/>
            </a:lvl5pPr>
          </a:lstStyle>
          <a:p>
            <a:pPr lvl="0"/>
            <a:r>
              <a:rPr lang="sv-SE" dirty="0"/>
              <a:t>Klicka här för att ändra format på bakgrundstexten</a:t>
            </a:r>
          </a:p>
        </p:txBody>
      </p:sp>
    </p:spTree>
    <p:extLst>
      <p:ext uri="{BB962C8B-B14F-4D97-AF65-F5344CB8AC3E}">
        <p14:creationId xmlns:p14="http://schemas.microsoft.com/office/powerpoint/2010/main" val="930234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sida med lång rubrik">
    <p:spTree>
      <p:nvGrpSpPr>
        <p:cNvPr id="1" name=""/>
        <p:cNvGrpSpPr/>
        <p:nvPr/>
      </p:nvGrpSpPr>
      <p:grpSpPr>
        <a:xfrm>
          <a:off x="0" y="0"/>
          <a:ext cx="0" cy="0"/>
          <a:chOff x="0" y="0"/>
          <a:chExt cx="0" cy="0"/>
        </a:xfrm>
      </p:grpSpPr>
      <p:sp>
        <p:nvSpPr>
          <p:cNvPr id="16" name="Platshållare för rubrik 1"/>
          <p:cNvSpPr>
            <a:spLocks noGrp="1"/>
          </p:cNvSpPr>
          <p:nvPr>
            <p:ph type="title" hasCustomPrompt="1"/>
          </p:nvPr>
        </p:nvSpPr>
        <p:spPr>
          <a:xfrm>
            <a:off x="708600" y="1008000"/>
            <a:ext cx="4680000" cy="3081142"/>
          </a:xfrm>
          <a:prstGeom prst="rect">
            <a:avLst/>
          </a:prstGeom>
        </p:spPr>
        <p:txBody>
          <a:bodyPr vert="horz" lIns="91440" tIns="45720" rIns="91440" bIns="45720" rtlCol="0" anchor="ctr">
            <a:noAutofit/>
          </a:bodyPr>
          <a:lstStyle>
            <a:lvl1pPr algn="ctr">
              <a:lnSpc>
                <a:spcPct val="110000"/>
              </a:lnSpc>
              <a:defRPr sz="3200">
                <a:solidFill>
                  <a:schemeClr val="tx1"/>
                </a:solidFill>
              </a:defRPr>
            </a:lvl1pPr>
          </a:lstStyle>
          <a:p>
            <a:r>
              <a:rPr lang="sv-SE" dirty="0"/>
              <a:t>Klicka här för att ändra mallen för rubrikformat</a:t>
            </a:r>
          </a:p>
        </p:txBody>
      </p:sp>
      <p:pic>
        <p:nvPicPr>
          <p:cNvPr id="5" name="Bildobjekt 4" descr="En bild som visar person, stående, inomhus, byggnad&#10;&#10;Automatiskt genererad beskrivning">
            <a:extLst>
              <a:ext uri="{FF2B5EF4-FFF2-40B4-BE49-F238E27FC236}">
                <a16:creationId xmlns:a16="http://schemas.microsoft.com/office/drawing/2014/main" id="{335DE16A-BABA-8843-9110-DF035EC9E269}"/>
              </a:ext>
            </a:extLst>
          </p:cNvPr>
          <p:cNvPicPr>
            <a:picLocks/>
          </p:cNvPicPr>
          <p:nvPr userDrawn="1"/>
        </p:nvPicPr>
        <p:blipFill rotWithShape="1">
          <a:blip r:embed="rId2">
            <a:extLst>
              <a:ext uri="{28A0092B-C50C-407E-A947-70E740481C1C}">
                <a14:useLocalDpi xmlns:a14="http://schemas.microsoft.com/office/drawing/2010/main" val="0"/>
              </a:ext>
            </a:extLst>
          </a:blip>
          <a:srcRect l="11332" t="30319" r="15619" b="16832"/>
          <a:stretch/>
        </p:blipFill>
        <p:spPr>
          <a:xfrm>
            <a:off x="6096000" y="266400"/>
            <a:ext cx="5828675" cy="6325200"/>
          </a:xfrm>
          <a:prstGeom prst="rect">
            <a:avLst/>
          </a:prstGeom>
        </p:spPr>
      </p:pic>
      <p:pic>
        <p:nvPicPr>
          <p:cNvPr id="7" name="Bildobjekt 6">
            <a:extLst>
              <a:ext uri="{FF2B5EF4-FFF2-40B4-BE49-F238E27FC236}">
                <a16:creationId xmlns:a16="http://schemas.microsoft.com/office/drawing/2014/main" id="{6F7A04BC-C682-9A4A-8C68-C5CCF6492C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71400" y="5596952"/>
            <a:ext cx="754401" cy="994648"/>
          </a:xfrm>
          <a:prstGeom prst="rect">
            <a:avLst/>
          </a:prstGeom>
        </p:spPr>
      </p:pic>
      <p:sp>
        <p:nvSpPr>
          <p:cNvPr id="9" name="Underrubrik 2">
            <a:extLst>
              <a:ext uri="{FF2B5EF4-FFF2-40B4-BE49-F238E27FC236}">
                <a16:creationId xmlns:a16="http://schemas.microsoft.com/office/drawing/2014/main" id="{DF66A7FA-85D8-CD4A-8CAC-E423AE0DF2FE}"/>
              </a:ext>
            </a:extLst>
          </p:cNvPr>
          <p:cNvSpPr txBox="1">
            <a:spLocks/>
          </p:cNvSpPr>
          <p:nvPr userDrawn="1"/>
        </p:nvSpPr>
        <p:spPr>
          <a:xfrm>
            <a:off x="708600" y="4992090"/>
            <a:ext cx="4680000" cy="288000"/>
          </a:xfrm>
          <a:prstGeom prst="rect">
            <a:avLst/>
          </a:prstGeom>
        </p:spPr>
        <p:txBody>
          <a:bodyPr vert="horz" lIns="0" tIns="0" rIns="0" bIns="46800" rtlCol="0" anchor="ctr">
            <a:noAutofit/>
          </a:bodyPr>
          <a:lstStyle>
            <a:lvl1pPr marL="0" indent="0" algn="ctr" defTabSz="914400" rtl="0" eaLnBrk="1" latinLnBrk="0" hangingPunct="1">
              <a:lnSpc>
                <a:spcPct val="110000"/>
              </a:lnSpc>
              <a:spcBef>
                <a:spcPts val="0"/>
              </a:spcBef>
              <a:spcAft>
                <a:spcPts val="0"/>
              </a:spcAft>
              <a:buFont typeface="Arial" panose="020B0604020202020204" pitchFamily="34" charset="0"/>
              <a:buNone/>
              <a:defRPr sz="1200" kern="1200" baseline="0">
                <a:solidFill>
                  <a:schemeClr val="bg1"/>
                </a:solidFill>
                <a:latin typeface="+mn-lt"/>
                <a:ea typeface="+mn-ea"/>
                <a:cs typeface="+mn-cs"/>
              </a:defRPr>
            </a:lvl1pPr>
            <a:lvl2pPr marL="457200" indent="0" algn="ctr" defTabSz="914400" rtl="0" eaLnBrk="1" latinLnBrk="0" hangingPunct="1">
              <a:lnSpc>
                <a:spcPct val="110000"/>
              </a:lnSpc>
              <a:spcBef>
                <a:spcPts val="0"/>
              </a:spcBef>
              <a:spcAft>
                <a:spcPts val="1000"/>
              </a:spcAft>
              <a:buFont typeface="Arial" panose="020B0604020202020204" pitchFamily="34" charset="0"/>
              <a:buNone/>
              <a:defRPr sz="2000" kern="1200" baseline="0">
                <a:solidFill>
                  <a:schemeClr val="tx1"/>
                </a:solidFill>
                <a:latin typeface="+mn-lt"/>
                <a:ea typeface="+mn-ea"/>
                <a:cs typeface="+mn-cs"/>
              </a:defRPr>
            </a:lvl2pPr>
            <a:lvl3pPr marL="914400" indent="0" algn="ctr" defTabSz="914400" rtl="0" eaLnBrk="1" latinLnBrk="0" hangingPunct="1">
              <a:lnSpc>
                <a:spcPct val="110000"/>
              </a:lnSpc>
              <a:spcBef>
                <a:spcPts val="500"/>
              </a:spcBef>
              <a:spcAft>
                <a:spcPts val="1000"/>
              </a:spcAft>
              <a:buFont typeface="Wingdings" pitchFamily="2" charset="2"/>
              <a:buNone/>
              <a:defRPr sz="1800" kern="1200" baseline="0">
                <a:solidFill>
                  <a:schemeClr val="tx1"/>
                </a:solidFill>
                <a:latin typeface="+mn-lt"/>
                <a:ea typeface="+mn-ea"/>
                <a:cs typeface="+mn-cs"/>
              </a:defRPr>
            </a:lvl3pPr>
            <a:lvl4pPr marL="1371600" indent="0" algn="ctr" defTabSz="914400" rtl="0" eaLnBrk="1" latinLnBrk="0" hangingPunct="1">
              <a:lnSpc>
                <a:spcPct val="110000"/>
              </a:lnSpc>
              <a:spcBef>
                <a:spcPts val="500"/>
              </a:spcBef>
              <a:spcAft>
                <a:spcPts val="1000"/>
              </a:spcAft>
              <a:buFont typeface="Courier New" panose="02070309020205020404" pitchFamily="49" charset="0"/>
              <a:buNone/>
              <a:tabLst/>
              <a:defRPr sz="1600" kern="1200" baseline="0">
                <a:solidFill>
                  <a:schemeClr val="tx1"/>
                </a:solidFill>
                <a:latin typeface="+mn-lt"/>
                <a:ea typeface="+mn-ea"/>
                <a:cs typeface="+mn-cs"/>
              </a:defRPr>
            </a:lvl4pPr>
            <a:lvl5pPr marL="1828800" indent="0" algn="ctr" defTabSz="914400" rtl="0" eaLnBrk="1" latinLnBrk="0" hangingPunct="1">
              <a:lnSpc>
                <a:spcPct val="110000"/>
              </a:lnSpc>
              <a:spcBef>
                <a:spcPts val="500"/>
              </a:spcBef>
              <a:spcAft>
                <a:spcPts val="1000"/>
              </a:spcAft>
              <a:buFont typeface="Arial" panose="020B0604020202020204" pitchFamily="34" charset="0"/>
              <a:buNone/>
              <a:defRPr sz="1600" kern="120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dirty="0">
                <a:solidFill>
                  <a:schemeClr val="tx1"/>
                </a:solidFill>
              </a:rPr>
              <a:t>Författare</a:t>
            </a:r>
          </a:p>
        </p:txBody>
      </p:sp>
      <p:sp>
        <p:nvSpPr>
          <p:cNvPr id="10" name="Platshållare för text 13">
            <a:extLst>
              <a:ext uri="{FF2B5EF4-FFF2-40B4-BE49-F238E27FC236}">
                <a16:creationId xmlns:a16="http://schemas.microsoft.com/office/drawing/2014/main" id="{9883B3A4-1E9A-C14C-8677-6BB32F100939}"/>
              </a:ext>
            </a:extLst>
          </p:cNvPr>
          <p:cNvSpPr>
            <a:spLocks noGrp="1"/>
          </p:cNvSpPr>
          <p:nvPr>
            <p:ph type="body" sz="quarter" idx="11" hasCustomPrompt="1"/>
          </p:nvPr>
        </p:nvSpPr>
        <p:spPr>
          <a:xfrm>
            <a:off x="2148600" y="4681450"/>
            <a:ext cx="1800000" cy="288000"/>
          </a:xfrm>
        </p:spPr>
        <p:txBody>
          <a:bodyPr anchor="ctr"/>
          <a:lstStyle>
            <a:lvl1pPr marL="0" indent="0" algn="ctr">
              <a:buNone/>
              <a:defRPr sz="1200" b="1">
                <a:solidFill>
                  <a:schemeClr val="tx1"/>
                </a:solidFill>
              </a:defRPr>
            </a:lvl1pPr>
          </a:lstStyle>
          <a:p>
            <a:pPr lvl="0"/>
            <a:r>
              <a:rPr lang="sv-SE" dirty="0"/>
              <a:t>Datum</a:t>
            </a:r>
          </a:p>
        </p:txBody>
      </p:sp>
    </p:spTree>
    <p:extLst>
      <p:ext uri="{BB962C8B-B14F-4D97-AF65-F5344CB8AC3E}">
        <p14:creationId xmlns:p14="http://schemas.microsoft.com/office/powerpoint/2010/main" val="263790947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Kapitelavdelar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0E3C93E-A9EC-854E-B18D-188C2D574234}"/>
              </a:ext>
            </a:extLst>
          </p:cNvPr>
          <p:cNvSpPr>
            <a:spLocks/>
          </p:cNvSpPr>
          <p:nvPr userDrawn="1"/>
        </p:nvSpPr>
        <p:spPr>
          <a:xfrm>
            <a:off x="266400" y="266400"/>
            <a:ext cx="11660400" cy="632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1" dirty="0"/>
          </a:p>
        </p:txBody>
      </p:sp>
      <p:sp>
        <p:nvSpPr>
          <p:cNvPr id="3" name="Underrubrik 2"/>
          <p:cNvSpPr>
            <a:spLocks noGrp="1"/>
          </p:cNvSpPr>
          <p:nvPr>
            <p:ph type="subTitle" idx="1" hasCustomPrompt="1"/>
          </p:nvPr>
        </p:nvSpPr>
        <p:spPr>
          <a:xfrm>
            <a:off x="2316000" y="4676022"/>
            <a:ext cx="7559999" cy="503077"/>
          </a:xfrm>
          <a:prstGeom prst="rect">
            <a:avLst/>
          </a:prstGeom>
        </p:spPr>
        <p:txBody>
          <a:bodyPr bIns="46800" anchor="ctr"/>
          <a:lstStyle>
            <a:lvl1pPr marL="0" indent="0" algn="ctr">
              <a:lnSpc>
                <a:spcPct val="110000"/>
              </a:lnSpc>
              <a:spcAft>
                <a:spcPts val="0"/>
              </a:spcAft>
              <a:buNone/>
              <a:defRPr sz="18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Underrubrik/Författare</a:t>
            </a:r>
          </a:p>
        </p:txBody>
      </p:sp>
      <p:sp>
        <p:nvSpPr>
          <p:cNvPr id="16" name="Platshållare för rubrik 1"/>
          <p:cNvSpPr>
            <a:spLocks noGrp="1"/>
          </p:cNvSpPr>
          <p:nvPr>
            <p:ph type="title" hasCustomPrompt="1"/>
          </p:nvPr>
        </p:nvSpPr>
        <p:spPr>
          <a:xfrm>
            <a:off x="2316000" y="2211129"/>
            <a:ext cx="7560000" cy="2435742"/>
          </a:xfrm>
          <a:prstGeom prst="rect">
            <a:avLst/>
          </a:prstGeom>
        </p:spPr>
        <p:txBody>
          <a:bodyPr vert="horz" lIns="91440" tIns="45720" rIns="91440" bIns="45720" rtlCol="0" anchor="ctr">
            <a:noAutofit/>
          </a:bodyPr>
          <a:lstStyle>
            <a:lvl1pPr algn="ctr">
              <a:lnSpc>
                <a:spcPct val="110000"/>
              </a:lnSpc>
              <a:defRPr sz="3400">
                <a:solidFill>
                  <a:schemeClr val="bg1"/>
                </a:solidFill>
              </a:defRPr>
            </a:lvl1pPr>
          </a:lstStyle>
          <a:p>
            <a:r>
              <a:rPr lang="sv-SE" dirty="0"/>
              <a:t>Kapitelrubrik</a:t>
            </a:r>
          </a:p>
        </p:txBody>
      </p:sp>
    </p:spTree>
    <p:extLst>
      <p:ext uri="{BB962C8B-B14F-4D97-AF65-F5344CB8AC3E}">
        <p14:creationId xmlns:p14="http://schemas.microsoft.com/office/powerpoint/2010/main" val="216538940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Rubrik och innehåll">
    <p:spTree>
      <p:nvGrpSpPr>
        <p:cNvPr id="1" name=""/>
        <p:cNvGrpSpPr/>
        <p:nvPr/>
      </p:nvGrpSpPr>
      <p:grpSpPr>
        <a:xfrm>
          <a:off x="0" y="0"/>
          <a:ext cx="0" cy="0"/>
          <a:chOff x="0" y="0"/>
          <a:chExt cx="0" cy="0"/>
        </a:xfrm>
      </p:grpSpPr>
      <p:sp>
        <p:nvSpPr>
          <p:cNvPr id="8" name="Platshållare för innehåll 2"/>
          <p:cNvSpPr>
            <a:spLocks noGrp="1"/>
          </p:cNvSpPr>
          <p:nvPr>
            <p:ph idx="1"/>
          </p:nvPr>
        </p:nvSpPr>
        <p:spPr>
          <a:xfrm>
            <a:off x="1414800" y="1907999"/>
            <a:ext cx="9360000" cy="4320000"/>
          </a:xfrm>
        </p:spPr>
        <p:txBody>
          <a:bodyPr/>
          <a:lstStyle>
            <a:lvl1pPr marL="180000">
              <a:lnSpc>
                <a:spcPct val="110000"/>
              </a:lnSpc>
              <a:spcAft>
                <a:spcPts val="1000"/>
              </a:spcAft>
              <a:buFont typeface="Arial" panose="020B0604020202020204" pitchFamily="34" charset="0"/>
              <a:buChar char="•"/>
              <a:defRPr sz="1800">
                <a:solidFill>
                  <a:schemeClr val="tx1"/>
                </a:solidFill>
              </a:defRPr>
            </a:lvl1pPr>
            <a:lvl2pPr>
              <a:lnSpc>
                <a:spcPct val="110000"/>
              </a:lnSpc>
              <a:spcAft>
                <a:spcPts val="1000"/>
              </a:spcAft>
              <a:defRPr sz="1800">
                <a:solidFill>
                  <a:schemeClr val="tx1"/>
                </a:solidFill>
              </a:defRPr>
            </a:lvl2pPr>
            <a:lvl3pPr marL="774000" indent="-179388">
              <a:lnSpc>
                <a:spcPct val="110000"/>
              </a:lnSpc>
              <a:spcAft>
                <a:spcPts val="1000"/>
              </a:spcAft>
              <a:buFont typeface="Wingdings" pitchFamily="2" charset="2"/>
              <a:buChar char="§"/>
              <a:defRPr sz="1800">
                <a:solidFill>
                  <a:schemeClr val="tx1"/>
                </a:solidFill>
              </a:defRPr>
            </a:lvl3pPr>
            <a:lvl4pPr marL="1087200" indent="-228600">
              <a:lnSpc>
                <a:spcPct val="110000"/>
              </a:lnSpc>
              <a:spcAft>
                <a:spcPts val="1000"/>
              </a:spcAft>
              <a:buFont typeface="Courier New" panose="02070309020205020404" pitchFamily="49" charset="0"/>
              <a:buChar char="o"/>
              <a:defRPr sz="1800">
                <a:solidFill>
                  <a:schemeClr val="tx1"/>
                </a:solidFill>
              </a:defRPr>
            </a:lvl4pPr>
            <a:lvl5pPr marL="1389600" indent="-228600">
              <a:lnSpc>
                <a:spcPct val="110000"/>
              </a:lnSpc>
              <a:spcAft>
                <a:spcPts val="1000"/>
              </a:spcAft>
              <a:buFont typeface="Arial" panose="020B0604020202020204" pitchFamily="34" charset="0"/>
              <a:buChar char="•"/>
              <a:defRPr sz="1800">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Rubrik 1"/>
          <p:cNvSpPr>
            <a:spLocks noGrp="1"/>
          </p:cNvSpPr>
          <p:nvPr>
            <p:ph type="title"/>
          </p:nvPr>
        </p:nvSpPr>
        <p:spPr>
          <a:xfrm>
            <a:off x="1414800" y="792000"/>
            <a:ext cx="9360000" cy="864000"/>
          </a:xfrm>
        </p:spPr>
        <p:txBody>
          <a:bodyPr/>
          <a:lstStyle>
            <a:lvl1pPr>
              <a:defRPr>
                <a:solidFill>
                  <a:schemeClr val="tx1"/>
                </a:solidFill>
              </a:defRPr>
            </a:lvl1pPr>
          </a:lstStyle>
          <a:p>
            <a:r>
              <a:rPr lang="sv-SE" dirty="0"/>
              <a:t>Klicka här för att ändra mall för rubrikformat</a:t>
            </a:r>
          </a:p>
        </p:txBody>
      </p:sp>
      <p:sp>
        <p:nvSpPr>
          <p:cNvPr id="12" name="Rektangel 11">
            <a:extLst>
              <a:ext uri="{FF2B5EF4-FFF2-40B4-BE49-F238E27FC236}">
                <a16:creationId xmlns:a16="http://schemas.microsoft.com/office/drawing/2014/main" id="{315CEC36-D22A-AF41-A68F-21314787975C}"/>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09FBF5A7-1367-4840-AA51-9283DAF07684}"/>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4" name="textruta 13">
            <a:extLst>
              <a:ext uri="{FF2B5EF4-FFF2-40B4-BE49-F238E27FC236}">
                <a16:creationId xmlns:a16="http://schemas.microsoft.com/office/drawing/2014/main" id="{900FAC62-4979-6340-AD9E-B811C21E2B97}"/>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1097404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vå innehållsdelar">
    <p:spTree>
      <p:nvGrpSpPr>
        <p:cNvPr id="1" name=""/>
        <p:cNvGrpSpPr/>
        <p:nvPr/>
      </p:nvGrpSpPr>
      <p:grpSpPr>
        <a:xfrm>
          <a:off x="0" y="0"/>
          <a:ext cx="0" cy="0"/>
          <a:chOff x="0" y="0"/>
          <a:chExt cx="0" cy="0"/>
        </a:xfrm>
      </p:grpSpPr>
      <p:sp>
        <p:nvSpPr>
          <p:cNvPr id="8" name="Rubrik 1"/>
          <p:cNvSpPr>
            <a:spLocks noGrp="1"/>
          </p:cNvSpPr>
          <p:nvPr>
            <p:ph type="title"/>
          </p:nvPr>
        </p:nvSpPr>
        <p:spPr>
          <a:xfrm>
            <a:off x="1414800" y="792000"/>
            <a:ext cx="9360000" cy="864000"/>
          </a:xfrm>
        </p:spPr>
        <p:txBody>
          <a:bodyPr/>
          <a:lstStyle>
            <a:lvl1pPr>
              <a:defRPr>
                <a:solidFill>
                  <a:schemeClr val="tx1"/>
                </a:solidFill>
              </a:defRPr>
            </a:lvl1pPr>
          </a:lstStyle>
          <a:p>
            <a:r>
              <a:rPr lang="sv-SE" dirty="0"/>
              <a:t>Klicka här för att ändra mall för rubrikformat</a:t>
            </a:r>
          </a:p>
        </p:txBody>
      </p:sp>
      <p:sp>
        <p:nvSpPr>
          <p:cNvPr id="9" name="Platshållare för innehåll 2"/>
          <p:cNvSpPr>
            <a:spLocks noGrp="1"/>
          </p:cNvSpPr>
          <p:nvPr>
            <p:ph sz="half" idx="1"/>
          </p:nvPr>
        </p:nvSpPr>
        <p:spPr>
          <a:xfrm>
            <a:off x="1414800" y="1908000"/>
            <a:ext cx="4572000" cy="4320000"/>
          </a:xfrm>
        </p:spPr>
        <p:txBody>
          <a:bodyPr/>
          <a:lstStyle>
            <a:lvl1pPr marL="180000">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innehåll 3"/>
          <p:cNvSpPr>
            <a:spLocks noGrp="1"/>
          </p:cNvSpPr>
          <p:nvPr>
            <p:ph sz="half" idx="2"/>
          </p:nvPr>
        </p:nvSpPr>
        <p:spPr>
          <a:xfrm>
            <a:off x="6202800" y="1908000"/>
            <a:ext cx="4572000" cy="4320000"/>
          </a:xfrm>
        </p:spPr>
        <p:txBody>
          <a:bodyPr/>
          <a:lstStyle>
            <a:lvl1pPr marL="180000">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4" name="Rektangel 13">
            <a:extLst>
              <a:ext uri="{FF2B5EF4-FFF2-40B4-BE49-F238E27FC236}">
                <a16:creationId xmlns:a16="http://schemas.microsoft.com/office/drawing/2014/main" id="{4EB83CB5-F5C1-7048-9C97-FFA7901B17D7}"/>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14">
            <a:extLst>
              <a:ext uri="{FF2B5EF4-FFF2-40B4-BE49-F238E27FC236}">
                <a16:creationId xmlns:a16="http://schemas.microsoft.com/office/drawing/2014/main" id="{4921C03F-6891-CF4F-90FA-8FD9438B8999}"/>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6" name="textruta 15">
            <a:extLst>
              <a:ext uri="{FF2B5EF4-FFF2-40B4-BE49-F238E27FC236}">
                <a16:creationId xmlns:a16="http://schemas.microsoft.com/office/drawing/2014/main" id="{F05DA835-CBA2-A643-B0B5-B683D6EC6074}"/>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1796070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aktarut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B5F75E4-7329-BD49-9403-2CD939500244}"/>
              </a:ext>
            </a:extLst>
          </p:cNvPr>
          <p:cNvSpPr/>
          <p:nvPr userDrawn="1"/>
        </p:nvSpPr>
        <p:spPr>
          <a:xfrm>
            <a:off x="7282801" y="1798337"/>
            <a:ext cx="3491999" cy="44296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ln w="0">
                <a:noFill/>
              </a:ln>
              <a:noFill/>
              <a:effectLst>
                <a:outerShdw blurRad="38100" dist="25400" dir="5400000" algn="ctr" rotWithShape="0">
                  <a:srgbClr val="6E747A">
                    <a:alpha val="43000"/>
                  </a:srgbClr>
                </a:outerShdw>
              </a:effectLst>
            </a:endParaRPr>
          </a:p>
        </p:txBody>
      </p:sp>
      <p:sp>
        <p:nvSpPr>
          <p:cNvPr id="31" name="Rubrik 1"/>
          <p:cNvSpPr>
            <a:spLocks noGrp="1"/>
          </p:cNvSpPr>
          <p:nvPr>
            <p:ph type="title"/>
          </p:nvPr>
        </p:nvSpPr>
        <p:spPr>
          <a:xfrm>
            <a:off x="1414800" y="792000"/>
            <a:ext cx="9360000" cy="864000"/>
          </a:xfrm>
          <a:prstGeom prst="rect">
            <a:avLst/>
          </a:prstGeom>
        </p:spPr>
        <p:txBody>
          <a:bodyPr>
            <a:noAutofit/>
          </a:bodyPr>
          <a:lstStyle>
            <a:lvl1pPr>
              <a:lnSpc>
                <a:spcPct val="110000"/>
              </a:lnSpc>
              <a:defRPr sz="2800">
                <a:solidFill>
                  <a:schemeClr val="tx1"/>
                </a:solidFill>
              </a:defRPr>
            </a:lvl1pPr>
          </a:lstStyle>
          <a:p>
            <a:r>
              <a:rPr lang="sv-SE" dirty="0"/>
              <a:t>Klicka här för att ändra mall för rubrikformat</a:t>
            </a:r>
          </a:p>
        </p:txBody>
      </p:sp>
      <p:sp>
        <p:nvSpPr>
          <p:cNvPr id="8" name="Platshållare för text 7">
            <a:extLst>
              <a:ext uri="{FF2B5EF4-FFF2-40B4-BE49-F238E27FC236}">
                <a16:creationId xmlns:a16="http://schemas.microsoft.com/office/drawing/2014/main" id="{6D7CFF0C-95E4-A346-B4F8-CF8E8908FF8F}"/>
              </a:ext>
            </a:extLst>
          </p:cNvPr>
          <p:cNvSpPr>
            <a:spLocks noGrp="1"/>
          </p:cNvSpPr>
          <p:nvPr>
            <p:ph type="body" sz="quarter" idx="15" hasCustomPrompt="1"/>
          </p:nvPr>
        </p:nvSpPr>
        <p:spPr>
          <a:xfrm>
            <a:off x="7588800" y="1954910"/>
            <a:ext cx="2880000" cy="303254"/>
          </a:xfrm>
        </p:spPr>
        <p:txBody>
          <a:bodyPr lIns="0" tIns="0" rIns="0" bIns="0"/>
          <a:lstStyle>
            <a:lvl1pPr marL="0" indent="0">
              <a:buNone/>
              <a:defRPr sz="1400" b="1"/>
            </a:lvl1pPr>
          </a:lstStyle>
          <a:p>
            <a:pPr lvl="0"/>
            <a:r>
              <a:rPr lang="sv-SE" dirty="0"/>
              <a:t>Rubrik</a:t>
            </a:r>
          </a:p>
        </p:txBody>
      </p:sp>
      <p:sp>
        <p:nvSpPr>
          <p:cNvPr id="13" name="Rektangel 12">
            <a:extLst>
              <a:ext uri="{FF2B5EF4-FFF2-40B4-BE49-F238E27FC236}">
                <a16:creationId xmlns:a16="http://schemas.microsoft.com/office/drawing/2014/main" id="{F18D623E-D76B-B942-9E43-C3BDBAD5D4CF}"/>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BEA10B4E-CCC5-DC43-9FB5-94302318A2D5}"/>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5" name="textruta 14">
            <a:extLst>
              <a:ext uri="{FF2B5EF4-FFF2-40B4-BE49-F238E27FC236}">
                <a16:creationId xmlns:a16="http://schemas.microsoft.com/office/drawing/2014/main" id="{0328FC12-27B4-5643-9853-FE510782BED0}"/>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
        <p:nvSpPr>
          <p:cNvPr id="16" name="Platshållare för innehåll 2">
            <a:extLst>
              <a:ext uri="{FF2B5EF4-FFF2-40B4-BE49-F238E27FC236}">
                <a16:creationId xmlns:a16="http://schemas.microsoft.com/office/drawing/2014/main" id="{1C8D7AA8-9AA6-744E-93A4-D12A992FFDBE}"/>
              </a:ext>
            </a:extLst>
          </p:cNvPr>
          <p:cNvSpPr>
            <a:spLocks noGrp="1"/>
          </p:cNvSpPr>
          <p:nvPr>
            <p:ph sz="half" idx="16"/>
          </p:nvPr>
        </p:nvSpPr>
        <p:spPr>
          <a:xfrm>
            <a:off x="1414800" y="1908000"/>
            <a:ext cx="5562001" cy="4320000"/>
          </a:xfrm>
        </p:spPr>
        <p:txBody>
          <a:bodyPr/>
          <a:lstStyle>
            <a:lvl1pPr marL="180000">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innehåll 2">
            <a:extLst>
              <a:ext uri="{FF2B5EF4-FFF2-40B4-BE49-F238E27FC236}">
                <a16:creationId xmlns:a16="http://schemas.microsoft.com/office/drawing/2014/main" id="{D6ECA93B-1886-BD45-9E4D-E09E8B2AECEA}"/>
              </a:ext>
            </a:extLst>
          </p:cNvPr>
          <p:cNvSpPr>
            <a:spLocks noGrp="1"/>
          </p:cNvSpPr>
          <p:nvPr>
            <p:ph sz="half" idx="17"/>
          </p:nvPr>
        </p:nvSpPr>
        <p:spPr>
          <a:xfrm>
            <a:off x="7596000" y="2305025"/>
            <a:ext cx="2880000" cy="3688975"/>
          </a:xfrm>
        </p:spPr>
        <p:txBody>
          <a:bodyPr/>
          <a:lstStyle>
            <a:lvl1pPr marL="180000">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035191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tor innehållsdel med info">
    <p:spTree>
      <p:nvGrpSpPr>
        <p:cNvPr id="1" name=""/>
        <p:cNvGrpSpPr/>
        <p:nvPr/>
      </p:nvGrpSpPr>
      <p:grpSpPr>
        <a:xfrm>
          <a:off x="0" y="0"/>
          <a:ext cx="0" cy="0"/>
          <a:chOff x="0" y="0"/>
          <a:chExt cx="0" cy="0"/>
        </a:xfrm>
      </p:grpSpPr>
      <p:sp>
        <p:nvSpPr>
          <p:cNvPr id="31" name="Rubrik 1"/>
          <p:cNvSpPr>
            <a:spLocks noGrp="1"/>
          </p:cNvSpPr>
          <p:nvPr>
            <p:ph type="title"/>
          </p:nvPr>
        </p:nvSpPr>
        <p:spPr>
          <a:xfrm>
            <a:off x="1414800" y="792000"/>
            <a:ext cx="9360000" cy="864000"/>
          </a:xfrm>
          <a:prstGeom prst="rect">
            <a:avLst/>
          </a:prstGeom>
        </p:spPr>
        <p:txBody>
          <a:bodyPr>
            <a:noAutofit/>
          </a:bodyPr>
          <a:lstStyle>
            <a:lvl1pPr>
              <a:lnSpc>
                <a:spcPct val="110000"/>
              </a:lnSpc>
              <a:defRPr sz="2800">
                <a:solidFill>
                  <a:schemeClr val="tx1"/>
                </a:solidFill>
              </a:defRPr>
            </a:lvl1pPr>
          </a:lstStyle>
          <a:p>
            <a:r>
              <a:rPr lang="sv-SE" dirty="0"/>
              <a:t>Klicka här för att ändra mall för rubrikformat</a:t>
            </a:r>
          </a:p>
        </p:txBody>
      </p:sp>
      <p:sp>
        <p:nvSpPr>
          <p:cNvPr id="32" name="Platshållare för innehåll 2"/>
          <p:cNvSpPr>
            <a:spLocks noGrp="1"/>
          </p:cNvSpPr>
          <p:nvPr>
            <p:ph sz="half" idx="1" hasCustomPrompt="1"/>
          </p:nvPr>
        </p:nvSpPr>
        <p:spPr>
          <a:xfrm>
            <a:off x="8641653" y="1908001"/>
            <a:ext cx="2105706" cy="4320000"/>
          </a:xfrm>
          <a:prstGeom prst="rect">
            <a:avLst/>
          </a:prstGeom>
        </p:spPr>
        <p:txBody>
          <a:bodyPr lIns="0" tIns="0" rIns="0" bIns="0"/>
          <a:lstStyle>
            <a:lvl1pPr marL="144000" indent="-144000">
              <a:spcAft>
                <a:spcPts val="600"/>
              </a:spcAft>
              <a:buFont typeface="Arial" panose="020B0604020202020204" pitchFamily="34" charset="0"/>
              <a:buChar char="•"/>
              <a:defRPr sz="1400">
                <a:solidFill>
                  <a:schemeClr val="tx1"/>
                </a:solidFill>
              </a:defRPr>
            </a:lvl1pPr>
          </a:lstStyle>
          <a:p>
            <a:pPr lvl="0"/>
            <a:r>
              <a:rPr lang="sv-SE" dirty="0"/>
              <a:t>Redigera format för bakgrundstext </a:t>
            </a:r>
          </a:p>
        </p:txBody>
      </p:sp>
      <p:sp>
        <p:nvSpPr>
          <p:cNvPr id="13" name="Rektangel 12">
            <a:extLst>
              <a:ext uri="{FF2B5EF4-FFF2-40B4-BE49-F238E27FC236}">
                <a16:creationId xmlns:a16="http://schemas.microsoft.com/office/drawing/2014/main" id="{F18D623E-D76B-B942-9E43-C3BDBAD5D4CF}"/>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BEA10B4E-CCC5-DC43-9FB5-94302318A2D5}"/>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5" name="textruta 14">
            <a:extLst>
              <a:ext uri="{FF2B5EF4-FFF2-40B4-BE49-F238E27FC236}">
                <a16:creationId xmlns:a16="http://schemas.microsoft.com/office/drawing/2014/main" id="{0328FC12-27B4-5643-9853-FE510782BED0}"/>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
        <p:nvSpPr>
          <p:cNvPr id="16" name="Platshållare för innehåll 2">
            <a:extLst>
              <a:ext uri="{FF2B5EF4-FFF2-40B4-BE49-F238E27FC236}">
                <a16:creationId xmlns:a16="http://schemas.microsoft.com/office/drawing/2014/main" id="{1C8D7AA8-9AA6-744E-93A4-D12A992FFDBE}"/>
              </a:ext>
            </a:extLst>
          </p:cNvPr>
          <p:cNvSpPr>
            <a:spLocks noGrp="1"/>
          </p:cNvSpPr>
          <p:nvPr>
            <p:ph sz="half" idx="16"/>
          </p:nvPr>
        </p:nvSpPr>
        <p:spPr>
          <a:xfrm>
            <a:off x="1414800" y="1908000"/>
            <a:ext cx="7074292" cy="4320000"/>
          </a:xfrm>
        </p:spPr>
        <p:txBody>
          <a:bodyPr/>
          <a:lstStyle>
            <a:lvl1pPr marL="180000">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165221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1414800" y="792000"/>
            <a:ext cx="9360000" cy="864000"/>
          </a:xfrm>
          <a:prstGeom prst="rect">
            <a:avLst/>
          </a:prstGeom>
        </p:spPr>
        <p:txBody>
          <a:bodyPr/>
          <a:lstStyle/>
          <a:p>
            <a:r>
              <a:rPr lang="sv-SE" dirty="0"/>
              <a:t>Klicka här för att ändra mall för rubrikformat</a:t>
            </a:r>
          </a:p>
        </p:txBody>
      </p:sp>
      <p:sp>
        <p:nvSpPr>
          <p:cNvPr id="3" name="Platshållare för text 2"/>
          <p:cNvSpPr>
            <a:spLocks noGrp="1"/>
          </p:cNvSpPr>
          <p:nvPr>
            <p:ph type="body" idx="1" hasCustomPrompt="1"/>
          </p:nvPr>
        </p:nvSpPr>
        <p:spPr>
          <a:xfrm>
            <a:off x="1414800" y="1908000"/>
            <a:ext cx="4572000" cy="540000"/>
          </a:xfrm>
          <a:prstGeom prst="rect">
            <a:avLst/>
          </a:prstGeom>
        </p:spPr>
        <p:txBody>
          <a:bodyPr anchor="t">
            <a:noAutofit/>
          </a:bodyPr>
          <a:lstStyle>
            <a:lvl1pPr marL="0" indent="0">
              <a:buNone/>
              <a:defRPr sz="1800" b="1"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4" name="Platshållare för innehåll 3"/>
          <p:cNvSpPr>
            <a:spLocks noGrp="1"/>
          </p:cNvSpPr>
          <p:nvPr>
            <p:ph sz="half" idx="2"/>
          </p:nvPr>
        </p:nvSpPr>
        <p:spPr>
          <a:xfrm>
            <a:off x="1414800" y="2556000"/>
            <a:ext cx="4572000" cy="3672000"/>
          </a:xfrm>
          <a:prstGeom prst="rect">
            <a:avLst/>
          </a:prstGeom>
        </p:spPr>
        <p:txBody>
          <a:bodyPr/>
          <a:lstStyle>
            <a:lvl1pPr marL="180000">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text 4"/>
          <p:cNvSpPr>
            <a:spLocks noGrp="1"/>
          </p:cNvSpPr>
          <p:nvPr>
            <p:ph type="body" sz="quarter" idx="3" hasCustomPrompt="1"/>
          </p:nvPr>
        </p:nvSpPr>
        <p:spPr>
          <a:xfrm>
            <a:off x="6202800" y="1908000"/>
            <a:ext cx="4572000" cy="540000"/>
          </a:xfrm>
          <a:prstGeom prst="rect">
            <a:avLst/>
          </a:prstGeom>
        </p:spPr>
        <p:txBody>
          <a:bodyPr anchor="t">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6" name="Platshållare för innehåll 5"/>
          <p:cNvSpPr>
            <a:spLocks noGrp="1"/>
          </p:cNvSpPr>
          <p:nvPr>
            <p:ph sz="quarter" idx="4"/>
          </p:nvPr>
        </p:nvSpPr>
        <p:spPr>
          <a:xfrm>
            <a:off x="6202800" y="2556000"/>
            <a:ext cx="4572000" cy="3672000"/>
          </a:xfrm>
          <a:prstGeom prst="rect">
            <a:avLst/>
          </a:prstGeom>
        </p:spPr>
        <p:txBody>
          <a:bodyPr/>
          <a:lstStyle>
            <a:lvl1pPr marL="180000">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3" name="Rektangel 12">
            <a:extLst>
              <a:ext uri="{FF2B5EF4-FFF2-40B4-BE49-F238E27FC236}">
                <a16:creationId xmlns:a16="http://schemas.microsoft.com/office/drawing/2014/main" id="{42C6018D-03FB-3646-AD9A-4D2941A669D3}"/>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08A50803-1540-CF48-90CA-CF1B9154C0E5}"/>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5" name="textruta 14">
            <a:extLst>
              <a:ext uri="{FF2B5EF4-FFF2-40B4-BE49-F238E27FC236}">
                <a16:creationId xmlns:a16="http://schemas.microsoft.com/office/drawing/2014/main" id="{7B031514-6388-9B45-AEE9-5E5C8046DDEF}"/>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330252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ild och rubrik">
    <p:spTree>
      <p:nvGrpSpPr>
        <p:cNvPr id="1" name=""/>
        <p:cNvGrpSpPr/>
        <p:nvPr/>
      </p:nvGrpSpPr>
      <p:grpSpPr>
        <a:xfrm>
          <a:off x="0" y="0"/>
          <a:ext cx="0" cy="0"/>
          <a:chOff x="0" y="0"/>
          <a:chExt cx="0" cy="0"/>
        </a:xfrm>
      </p:grpSpPr>
      <p:sp>
        <p:nvSpPr>
          <p:cNvPr id="2" name="Rubrik 1"/>
          <p:cNvSpPr>
            <a:spLocks noGrp="1"/>
          </p:cNvSpPr>
          <p:nvPr>
            <p:ph type="title"/>
          </p:nvPr>
        </p:nvSpPr>
        <p:spPr>
          <a:xfrm>
            <a:off x="1414800" y="792000"/>
            <a:ext cx="9360000" cy="864000"/>
          </a:xfrm>
          <a:prstGeom prst="rect">
            <a:avLst/>
          </a:prstGeom>
        </p:spPr>
        <p:txBody>
          <a:bodyPr/>
          <a:lstStyle/>
          <a:p>
            <a:r>
              <a:rPr lang="sv-SE" dirty="0"/>
              <a:t>Klicka här för att ändra mall för rubrikformat</a:t>
            </a:r>
          </a:p>
        </p:txBody>
      </p:sp>
      <p:sp>
        <p:nvSpPr>
          <p:cNvPr id="8" name="Platshållare för bild 7"/>
          <p:cNvSpPr>
            <a:spLocks noGrp="1"/>
          </p:cNvSpPr>
          <p:nvPr>
            <p:ph type="pic" sz="quarter" idx="13"/>
          </p:nvPr>
        </p:nvSpPr>
        <p:spPr>
          <a:xfrm>
            <a:off x="1414798" y="1908000"/>
            <a:ext cx="9360001" cy="4320000"/>
          </a:xfrm>
          <a:prstGeom prst="rect">
            <a:avLst/>
          </a:prstGeom>
        </p:spPr>
        <p:txBody>
          <a:bodyPr/>
          <a:lstStyle>
            <a:lvl1pPr marL="0" indent="0">
              <a:buNone/>
              <a:defRPr/>
            </a:lvl1pPr>
          </a:lstStyle>
          <a:p>
            <a:r>
              <a:rPr lang="sv-SE"/>
              <a:t>Klicka på ikonen för att lägga till en bild</a:t>
            </a:r>
            <a:endParaRPr lang="sv-SE" dirty="0"/>
          </a:p>
        </p:txBody>
      </p:sp>
      <p:sp>
        <p:nvSpPr>
          <p:cNvPr id="14" name="Rektangel 13">
            <a:extLst>
              <a:ext uri="{FF2B5EF4-FFF2-40B4-BE49-F238E27FC236}">
                <a16:creationId xmlns:a16="http://schemas.microsoft.com/office/drawing/2014/main" id="{0E48720F-5586-0040-B283-A89104E55351}"/>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14">
            <a:extLst>
              <a:ext uri="{FF2B5EF4-FFF2-40B4-BE49-F238E27FC236}">
                <a16:creationId xmlns:a16="http://schemas.microsoft.com/office/drawing/2014/main" id="{F2D9B4B6-DBCA-F04D-895E-6E1BE7470F7E}"/>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endParaRPr lang="sv-SE" sz="800" dirty="0">
              <a:solidFill>
                <a:schemeClr val="bg1"/>
              </a:solidFill>
            </a:endParaRPr>
          </a:p>
        </p:txBody>
      </p:sp>
      <p:sp>
        <p:nvSpPr>
          <p:cNvPr id="16" name="textruta 15">
            <a:extLst>
              <a:ext uri="{FF2B5EF4-FFF2-40B4-BE49-F238E27FC236}">
                <a16:creationId xmlns:a16="http://schemas.microsoft.com/office/drawing/2014/main" id="{C3CEFA3D-8231-F44E-892A-24C34ED322A9}"/>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188366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Platshållare för rubrik 1"/>
          <p:cNvSpPr>
            <a:spLocks noGrp="1"/>
          </p:cNvSpPr>
          <p:nvPr>
            <p:ph type="title"/>
          </p:nvPr>
        </p:nvSpPr>
        <p:spPr>
          <a:xfrm>
            <a:off x="1414800" y="792000"/>
            <a:ext cx="9360000" cy="864000"/>
          </a:xfrm>
          <a:prstGeom prst="rect">
            <a:avLst/>
          </a:prstGeom>
        </p:spPr>
        <p:txBody>
          <a:bodyPr vert="horz" lIns="0" tIns="0" rIns="0" bIns="0" rtlCol="0" anchor="t">
            <a:noAutofit/>
          </a:bodyPr>
          <a:lstStyle/>
          <a:p>
            <a:r>
              <a:rPr lang="sv-SE" dirty="0"/>
              <a:t>Rubrik</a:t>
            </a:r>
          </a:p>
        </p:txBody>
      </p:sp>
      <p:sp>
        <p:nvSpPr>
          <p:cNvPr id="15" name="Platshållare för text 2"/>
          <p:cNvSpPr>
            <a:spLocks noGrp="1"/>
          </p:cNvSpPr>
          <p:nvPr>
            <p:ph type="body" idx="1"/>
          </p:nvPr>
        </p:nvSpPr>
        <p:spPr>
          <a:xfrm>
            <a:off x="1414800" y="1907999"/>
            <a:ext cx="9360000" cy="4320000"/>
          </a:xfrm>
          <a:prstGeom prst="rect">
            <a:avLst/>
          </a:prstGeom>
        </p:spPr>
        <p:txBody>
          <a:bodyPr vert="horz" lIns="0" tIns="0" rIns="0" bIns="0" rtlCol="0">
            <a:noAutofit/>
          </a:bodyPr>
          <a:lstStyle/>
          <a:p>
            <a:pPr lvl="0"/>
            <a:r>
              <a:rPr lang="sv-SE" dirty="0"/>
              <a:t>Nivå ett</a:t>
            </a:r>
          </a:p>
          <a:p>
            <a:pPr lvl="1"/>
            <a:r>
              <a:rPr lang="sv-SE" dirty="0"/>
              <a:t>Nivå två</a:t>
            </a:r>
          </a:p>
          <a:p>
            <a:pPr lvl="2"/>
            <a:r>
              <a:rPr lang="sv-SE" dirty="0"/>
              <a:t>Nivå tre</a:t>
            </a:r>
          </a:p>
          <a:p>
            <a:pPr lvl="3"/>
            <a:r>
              <a:rPr lang="sv-SE" dirty="0"/>
              <a:t>Nivå fyra</a:t>
            </a:r>
          </a:p>
          <a:p>
            <a:pPr lvl="4"/>
            <a:r>
              <a:rPr lang="sv-SE" dirty="0"/>
              <a:t>Nivå fem</a:t>
            </a:r>
          </a:p>
        </p:txBody>
      </p:sp>
      <p:sp>
        <p:nvSpPr>
          <p:cNvPr id="7" name="Rektangel 6">
            <a:extLst>
              <a:ext uri="{FF2B5EF4-FFF2-40B4-BE49-F238E27FC236}">
                <a16:creationId xmlns:a16="http://schemas.microsoft.com/office/drawing/2014/main" id="{491179EA-8514-C64D-A179-43CD66BE5CA3}"/>
              </a:ext>
            </a:extLst>
          </p:cNvPr>
          <p:cNvSpPr/>
          <p:nvPr userDrawn="1"/>
        </p:nvSpPr>
        <p:spPr>
          <a:xfrm>
            <a:off x="0" y="6606000"/>
            <a:ext cx="1219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F485E92F-0C78-9F42-88BB-D7D3999B73E8}"/>
              </a:ext>
            </a:extLst>
          </p:cNvPr>
          <p:cNvSpPr/>
          <p:nvPr userDrawn="1"/>
        </p:nvSpPr>
        <p:spPr>
          <a:xfrm>
            <a:off x="1416000" y="6670800"/>
            <a:ext cx="538763"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fld id="{03AC9537-C5C8-3142-986E-2FE49BF5B6B7}" type="slidenum">
              <a:rPr lang="sv-SE" sz="800" smtClean="0">
                <a:solidFill>
                  <a:schemeClr val="bg1"/>
                </a:solidFill>
              </a:rPr>
              <a:pPr/>
              <a:t>‹#›</a:t>
            </a:fld>
            <a:r>
              <a:rPr lang="sv-SE" sz="800" dirty="0">
                <a:solidFill>
                  <a:schemeClr val="bg1"/>
                </a:solidFill>
              </a:rPr>
              <a:t>.</a:t>
            </a:r>
          </a:p>
        </p:txBody>
      </p:sp>
      <p:sp>
        <p:nvSpPr>
          <p:cNvPr id="10" name="textruta 9">
            <a:extLst>
              <a:ext uri="{FF2B5EF4-FFF2-40B4-BE49-F238E27FC236}">
                <a16:creationId xmlns:a16="http://schemas.microsoft.com/office/drawing/2014/main" id="{A1DED24C-9BAF-3B4E-9FC9-E6D52177AAFE}"/>
              </a:ext>
            </a:extLst>
          </p:cNvPr>
          <p:cNvSpPr txBox="1"/>
          <p:nvPr userDrawn="1"/>
        </p:nvSpPr>
        <p:spPr>
          <a:xfrm>
            <a:off x="9694506" y="6670445"/>
            <a:ext cx="1081494" cy="123111"/>
          </a:xfrm>
          <a:prstGeom prst="rect">
            <a:avLst/>
          </a:prstGeom>
          <a:noFill/>
        </p:spPr>
        <p:txBody>
          <a:bodyPr wrap="square" lIns="0" tIns="0" rIns="0" bIns="0" rtlCol="0">
            <a:spAutoFit/>
          </a:bodyPr>
          <a:lstStyle/>
          <a:p>
            <a:pPr algn="r"/>
            <a:r>
              <a:rPr lang="sv-SE" sz="800" dirty="0">
                <a:solidFill>
                  <a:schemeClr val="bg1"/>
                </a:solidFill>
              </a:rPr>
              <a:t>Sveriges Ingenjörer</a:t>
            </a:r>
          </a:p>
        </p:txBody>
      </p:sp>
    </p:spTree>
    <p:extLst>
      <p:ext uri="{BB962C8B-B14F-4D97-AF65-F5344CB8AC3E}">
        <p14:creationId xmlns:p14="http://schemas.microsoft.com/office/powerpoint/2010/main" val="214171647"/>
      </p:ext>
    </p:extLst>
  </p:cSld>
  <p:clrMap bg1="lt1" tx1="dk1" bg2="lt2" tx2="dk2" accent1="accent1" accent2="accent2" accent3="accent3" accent4="accent4" accent5="accent5" accent6="accent6" hlink="hlink" folHlink="folHlink"/>
  <p:sldLayoutIdLst>
    <p:sldLayoutId id="2147483662" r:id="rId1"/>
    <p:sldLayoutId id="2147483685" r:id="rId2"/>
    <p:sldLayoutId id="2147483684" r:id="rId3"/>
    <p:sldLayoutId id="2147483663" r:id="rId4"/>
    <p:sldLayoutId id="2147483667" r:id="rId5"/>
    <p:sldLayoutId id="2147483668" r:id="rId6"/>
    <p:sldLayoutId id="2147483683" r:id="rId7"/>
    <p:sldLayoutId id="2147483676" r:id="rId8"/>
    <p:sldLayoutId id="2147483677" r:id="rId9"/>
    <p:sldLayoutId id="2147483678" r:id="rId10"/>
    <p:sldLayoutId id="2147483666" r:id="rId11"/>
    <p:sldLayoutId id="2147483679" r:id="rId12"/>
    <p:sldLayoutId id="2147483680" r:id="rId13"/>
    <p:sldLayoutId id="2147483686" r:id="rId14"/>
    <p:sldLayoutId id="2147483687" r:id="rId15"/>
  </p:sldLayoutIdLst>
  <p:hf hdr="0"/>
  <p:txStyles>
    <p:titleStyle>
      <a:lvl1pPr algn="l" defTabSz="914400" rtl="0" eaLnBrk="1" latinLnBrk="0" hangingPunct="1">
        <a:lnSpc>
          <a:spcPct val="110000"/>
        </a:lnSpc>
        <a:spcBef>
          <a:spcPct val="0"/>
        </a:spcBef>
        <a:buNone/>
        <a:defRPr sz="2800" b="1" kern="1200">
          <a:solidFill>
            <a:schemeClr val="tx1"/>
          </a:solidFill>
          <a:latin typeface="+mj-lt"/>
          <a:ea typeface="+mj-ea"/>
          <a:cs typeface="+mj-cs"/>
        </a:defRPr>
      </a:lvl1pPr>
    </p:titleStyle>
    <p:bodyStyle>
      <a:lvl1pPr marL="180000" indent="-180000" algn="l" defTabSz="914400" rtl="0" eaLnBrk="1" latinLnBrk="0" hangingPunct="1">
        <a:lnSpc>
          <a:spcPct val="110000"/>
        </a:lnSpc>
        <a:spcBef>
          <a:spcPts val="0"/>
        </a:spcBef>
        <a:spcAft>
          <a:spcPts val="1000"/>
        </a:spcAft>
        <a:buFont typeface="Arial" panose="020B0604020202020204" pitchFamily="34" charset="0"/>
        <a:buChar char="•"/>
        <a:defRPr sz="1800" kern="1200" baseline="0">
          <a:solidFill>
            <a:schemeClr val="tx1"/>
          </a:solidFill>
          <a:latin typeface="+mn-lt"/>
          <a:ea typeface="+mn-ea"/>
          <a:cs typeface="+mn-cs"/>
        </a:defRPr>
      </a:lvl1pPr>
      <a:lvl2pPr marL="518400" indent="-179388" algn="l" defTabSz="914400" rtl="0" eaLnBrk="1" latinLnBrk="0" hangingPunct="1">
        <a:lnSpc>
          <a:spcPct val="110000"/>
        </a:lnSpc>
        <a:spcBef>
          <a:spcPts val="0"/>
        </a:spcBef>
        <a:spcAft>
          <a:spcPts val="1000"/>
        </a:spcAft>
        <a:buFont typeface="Arial" panose="020B0604020202020204" pitchFamily="34" charset="0"/>
        <a:buChar char="-"/>
        <a:defRPr sz="1800" kern="1200" baseline="0">
          <a:solidFill>
            <a:schemeClr val="tx1"/>
          </a:solidFill>
          <a:latin typeface="+mn-lt"/>
          <a:ea typeface="+mn-ea"/>
          <a:cs typeface="+mn-cs"/>
        </a:defRPr>
      </a:lvl2pPr>
      <a:lvl3pPr marL="774000" indent="-179388" algn="l" defTabSz="914400" rtl="0" eaLnBrk="1" latinLnBrk="0" hangingPunct="1">
        <a:lnSpc>
          <a:spcPct val="110000"/>
        </a:lnSpc>
        <a:spcBef>
          <a:spcPts val="500"/>
        </a:spcBef>
        <a:spcAft>
          <a:spcPts val="1000"/>
        </a:spcAft>
        <a:buFont typeface="Wingdings" pitchFamily="2" charset="2"/>
        <a:buChar char="§"/>
        <a:defRPr sz="1800" kern="1200" baseline="0">
          <a:solidFill>
            <a:schemeClr val="tx1"/>
          </a:solidFill>
          <a:latin typeface="+mn-lt"/>
          <a:ea typeface="+mn-ea"/>
          <a:cs typeface="+mn-cs"/>
        </a:defRPr>
      </a:lvl3pPr>
      <a:lvl4pPr marL="1087200" indent="-228600" algn="l" defTabSz="914400" rtl="0" eaLnBrk="1" latinLnBrk="0" hangingPunct="1">
        <a:lnSpc>
          <a:spcPct val="110000"/>
        </a:lnSpc>
        <a:spcBef>
          <a:spcPts val="500"/>
        </a:spcBef>
        <a:spcAft>
          <a:spcPts val="1000"/>
        </a:spcAft>
        <a:buFont typeface="Courier New" panose="02070309020205020404" pitchFamily="49" charset="0"/>
        <a:buChar char="o"/>
        <a:tabLst/>
        <a:defRPr sz="1800" kern="1200" baseline="0">
          <a:solidFill>
            <a:schemeClr val="tx1"/>
          </a:solidFill>
          <a:latin typeface="+mn-lt"/>
          <a:ea typeface="+mn-ea"/>
          <a:cs typeface="+mn-cs"/>
        </a:defRPr>
      </a:lvl4pPr>
      <a:lvl5pPr marL="1389600" indent="-228600" algn="l" defTabSz="914400" rtl="0" eaLnBrk="1" latinLnBrk="0" hangingPunct="1">
        <a:lnSpc>
          <a:spcPct val="110000"/>
        </a:lnSpc>
        <a:spcBef>
          <a:spcPts val="500"/>
        </a:spcBef>
        <a:spcAft>
          <a:spcPts val="1000"/>
        </a:spcAft>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file:///S:\Media\BildBank\Kursverktygs-bilder\iStock-635971000.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file:///S:\Media\BildBank\Fotografi%20p&#229;%20kontoret\180523-SVE-kontor--9285.pn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t>Building </a:t>
            </a:r>
            <a:r>
              <a:rPr lang="sv-SE" dirty="0" err="1"/>
              <a:t>knowledge</a:t>
            </a:r>
            <a:r>
              <a:rPr lang="sv-SE" dirty="0"/>
              <a:t> and relations </a:t>
            </a:r>
            <a:br>
              <a:rPr lang="sv-SE" dirty="0"/>
            </a:br>
            <a:r>
              <a:rPr lang="sv-SE" dirty="0"/>
              <a:t>– </a:t>
            </a:r>
            <a:r>
              <a:rPr lang="sv-SE" sz="3200" dirty="0" err="1"/>
              <a:t>easy</a:t>
            </a:r>
            <a:r>
              <a:rPr lang="sv-SE" sz="3200" dirty="0"/>
              <a:t>, </a:t>
            </a:r>
            <a:r>
              <a:rPr lang="sv-SE" sz="3200" dirty="0" err="1"/>
              <a:t>but</a:t>
            </a:r>
            <a:r>
              <a:rPr lang="sv-SE" sz="3200" dirty="0"/>
              <a:t> hard </a:t>
            </a:r>
            <a:r>
              <a:rPr lang="sv-SE" sz="3200" dirty="0" err="1"/>
              <a:t>work</a:t>
            </a:r>
            <a:endParaRPr lang="sv-SE" sz="3200" dirty="0"/>
          </a:p>
        </p:txBody>
      </p:sp>
      <p:sp>
        <p:nvSpPr>
          <p:cNvPr id="4" name="Underrubrik 3">
            <a:extLst>
              <a:ext uri="{FF2B5EF4-FFF2-40B4-BE49-F238E27FC236}">
                <a16:creationId xmlns:a16="http://schemas.microsoft.com/office/drawing/2014/main" id="{9598F72C-FACC-4EE0-A65B-01B09997C798}"/>
              </a:ext>
            </a:extLst>
          </p:cNvPr>
          <p:cNvSpPr>
            <a:spLocks noGrp="1"/>
          </p:cNvSpPr>
          <p:nvPr>
            <p:ph type="subTitle" idx="1"/>
          </p:nvPr>
        </p:nvSpPr>
        <p:spPr/>
        <p:txBody>
          <a:bodyPr/>
          <a:lstStyle/>
          <a:p>
            <a:endParaRPr lang="sv-SE" dirty="0">
              <a:cs typeface="Arial"/>
            </a:endParaRPr>
          </a:p>
        </p:txBody>
      </p:sp>
      <p:sp>
        <p:nvSpPr>
          <p:cNvPr id="5" name="Platshållare för text 4">
            <a:extLst>
              <a:ext uri="{FF2B5EF4-FFF2-40B4-BE49-F238E27FC236}">
                <a16:creationId xmlns:a16="http://schemas.microsoft.com/office/drawing/2014/main" id="{3F8BA3BC-BF6F-4D69-AF16-B06ED1C225B8}"/>
              </a:ext>
            </a:extLst>
          </p:cNvPr>
          <p:cNvSpPr>
            <a:spLocks noGrp="1"/>
          </p:cNvSpPr>
          <p:nvPr>
            <p:ph type="body" sz="quarter" idx="10"/>
          </p:nvPr>
        </p:nvSpPr>
        <p:spPr/>
        <p:txBody>
          <a:bodyPr/>
          <a:lstStyle/>
          <a:p>
            <a:endParaRPr lang="sv-SE" dirty="0"/>
          </a:p>
        </p:txBody>
      </p:sp>
    </p:spTree>
    <p:extLst>
      <p:ext uri="{BB962C8B-B14F-4D97-AF65-F5344CB8AC3E}">
        <p14:creationId xmlns:p14="http://schemas.microsoft.com/office/powerpoint/2010/main" val="3707450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7CAFD3-7202-49A2-9A31-D618BF13B98D}"/>
              </a:ext>
            </a:extLst>
          </p:cNvPr>
          <p:cNvSpPr>
            <a:spLocks noGrp="1"/>
          </p:cNvSpPr>
          <p:nvPr>
            <p:ph type="title"/>
          </p:nvPr>
        </p:nvSpPr>
        <p:spPr>
          <a:xfrm>
            <a:off x="780600" y="994164"/>
            <a:ext cx="10630800" cy="792000"/>
          </a:xfrm>
        </p:spPr>
        <p:txBody>
          <a:bodyPr/>
          <a:lstStyle/>
          <a:p>
            <a:r>
              <a:rPr lang="sv-SE" sz="2800" dirty="0" err="1"/>
              <a:t>Important</a:t>
            </a:r>
            <a:r>
              <a:rPr lang="sv-SE" sz="2800" dirty="0"/>
              <a:t> </a:t>
            </a:r>
            <a:r>
              <a:rPr lang="sv-SE" sz="2800" dirty="0" err="1"/>
              <a:t>questions</a:t>
            </a:r>
            <a:br>
              <a:rPr lang="sv-SE" sz="2800" dirty="0"/>
            </a:br>
            <a:endParaRPr lang="sv-SE" dirty="0"/>
          </a:p>
        </p:txBody>
      </p:sp>
      <p:sp>
        <p:nvSpPr>
          <p:cNvPr id="3" name="Platshållare för innehåll 2"/>
          <p:cNvSpPr>
            <a:spLocks noGrp="1"/>
          </p:cNvSpPr>
          <p:nvPr>
            <p:ph sz="half" idx="1"/>
          </p:nvPr>
        </p:nvSpPr>
        <p:spPr>
          <a:xfrm>
            <a:off x="821400" y="1786164"/>
            <a:ext cx="5181600" cy="3844800"/>
          </a:xfrm>
        </p:spPr>
        <p:txBody>
          <a:bodyPr/>
          <a:lstStyle/>
          <a:p>
            <a:endParaRPr lang="sv-SE" b="1" dirty="0"/>
          </a:p>
          <a:p>
            <a:pPr marL="457200" indent="-457200">
              <a:spcBef>
                <a:spcPts val="1800"/>
              </a:spcBef>
              <a:buFont typeface="+mj-lt"/>
              <a:buAutoNum type="arabicPeriod"/>
            </a:pPr>
            <a:r>
              <a:rPr lang="sv-SE" sz="2000" dirty="0" err="1"/>
              <a:t>What</a:t>
            </a:r>
            <a:r>
              <a:rPr lang="sv-SE" sz="2000" dirty="0"/>
              <a:t> do </a:t>
            </a:r>
            <a:r>
              <a:rPr lang="sv-SE" sz="2000" dirty="0" err="1"/>
              <a:t>You</a:t>
            </a:r>
            <a:r>
              <a:rPr lang="sv-SE" sz="2000" dirty="0"/>
              <a:t> </a:t>
            </a:r>
            <a:r>
              <a:rPr lang="sv-SE" sz="2000" dirty="0" err="1"/>
              <a:t>want</a:t>
            </a:r>
            <a:r>
              <a:rPr lang="sv-SE" sz="2000" dirty="0"/>
              <a:t> to </a:t>
            </a:r>
            <a:r>
              <a:rPr lang="sv-SE" sz="2000" dirty="0" err="1"/>
              <a:t>achieve</a:t>
            </a:r>
            <a:r>
              <a:rPr lang="sv-SE" sz="2000" dirty="0"/>
              <a:t>?</a:t>
            </a:r>
          </a:p>
          <a:p>
            <a:pPr marL="457200" indent="-457200">
              <a:spcBef>
                <a:spcPts val="1800"/>
              </a:spcBef>
              <a:buFont typeface="+mj-lt"/>
              <a:buAutoNum type="arabicPeriod"/>
            </a:pPr>
            <a:r>
              <a:rPr lang="sv-SE" sz="2000" dirty="0" err="1"/>
              <a:t>Where</a:t>
            </a:r>
            <a:r>
              <a:rPr lang="sv-SE" sz="2000" dirty="0"/>
              <a:t> </a:t>
            </a:r>
            <a:r>
              <a:rPr lang="sv-SE" sz="2000" dirty="0" err="1"/>
              <a:t>are</a:t>
            </a:r>
            <a:r>
              <a:rPr lang="sv-SE" sz="2000" dirty="0"/>
              <a:t> the </a:t>
            </a:r>
            <a:r>
              <a:rPr lang="sv-SE" sz="2000" dirty="0" err="1"/>
              <a:t>decisions</a:t>
            </a:r>
            <a:r>
              <a:rPr lang="sv-SE" sz="2000" dirty="0"/>
              <a:t> </a:t>
            </a:r>
            <a:r>
              <a:rPr lang="sv-SE" sz="2000" dirty="0" err="1"/>
              <a:t>made</a:t>
            </a:r>
            <a:r>
              <a:rPr lang="sv-SE" sz="2000" dirty="0"/>
              <a:t>?</a:t>
            </a:r>
          </a:p>
          <a:p>
            <a:pPr marL="457200" indent="-457200">
              <a:spcBef>
                <a:spcPts val="1800"/>
              </a:spcBef>
              <a:buFont typeface="+mj-lt"/>
              <a:buAutoNum type="arabicPeriod"/>
            </a:pPr>
            <a:r>
              <a:rPr lang="sv-SE" sz="2000" dirty="0" err="1"/>
              <a:t>How</a:t>
            </a:r>
            <a:r>
              <a:rPr lang="sv-SE" sz="2000" dirty="0"/>
              <a:t> do </a:t>
            </a:r>
            <a:r>
              <a:rPr lang="sv-SE" sz="2000" dirty="0" err="1"/>
              <a:t>You</a:t>
            </a:r>
            <a:r>
              <a:rPr lang="sv-SE" sz="2000" dirty="0"/>
              <a:t> </a:t>
            </a:r>
            <a:r>
              <a:rPr lang="sv-SE" sz="2000" dirty="0" err="1"/>
              <a:t>reach</a:t>
            </a:r>
            <a:r>
              <a:rPr lang="sv-SE" sz="2000" dirty="0"/>
              <a:t> the decision </a:t>
            </a:r>
            <a:r>
              <a:rPr lang="sv-SE" sz="2000" dirty="0" err="1"/>
              <a:t>makers</a:t>
            </a:r>
            <a:r>
              <a:rPr lang="sv-SE" sz="2000" dirty="0"/>
              <a:t>?</a:t>
            </a:r>
          </a:p>
          <a:p>
            <a:pPr marL="457200" indent="-457200">
              <a:spcBef>
                <a:spcPts val="1800"/>
              </a:spcBef>
              <a:buFont typeface="+mj-lt"/>
              <a:buAutoNum type="arabicPeriod"/>
            </a:pPr>
            <a:r>
              <a:rPr lang="sv-SE" sz="2000" dirty="0" err="1"/>
              <a:t>Why</a:t>
            </a:r>
            <a:r>
              <a:rPr lang="sv-SE" sz="2000" dirty="0"/>
              <a:t> </a:t>
            </a:r>
            <a:r>
              <a:rPr lang="sv-SE" sz="2000" dirty="0" err="1"/>
              <a:t>would</a:t>
            </a:r>
            <a:r>
              <a:rPr lang="sv-SE" sz="2000" dirty="0"/>
              <a:t> </a:t>
            </a:r>
            <a:r>
              <a:rPr lang="sv-SE" sz="2000" dirty="0" err="1"/>
              <a:t>they</a:t>
            </a:r>
            <a:r>
              <a:rPr lang="sv-SE" sz="2000" dirty="0"/>
              <a:t> </a:t>
            </a:r>
            <a:r>
              <a:rPr lang="sv-SE" sz="2000" dirty="0" err="1"/>
              <a:t>want</a:t>
            </a:r>
            <a:r>
              <a:rPr lang="sv-SE" sz="2000" dirty="0"/>
              <a:t> to talk to </a:t>
            </a:r>
            <a:r>
              <a:rPr lang="sv-SE" sz="2000" dirty="0" err="1"/>
              <a:t>You</a:t>
            </a:r>
            <a:r>
              <a:rPr lang="sv-SE" sz="2000" dirty="0"/>
              <a:t>?</a:t>
            </a:r>
          </a:p>
        </p:txBody>
      </p:sp>
      <p:pic>
        <p:nvPicPr>
          <p:cNvPr id="25" name="Platshållare för innehåll 24">
            <a:extLst>
              <a:ext uri="{FF2B5EF4-FFF2-40B4-BE49-F238E27FC236}">
                <a16:creationId xmlns:a16="http://schemas.microsoft.com/office/drawing/2014/main" id="{58C81631-7A45-4D27-81A5-F59D17E485CE}"/>
              </a:ext>
            </a:extLst>
          </p:cNvPr>
          <p:cNvPicPr>
            <a:picLocks noGrp="1" noChangeAspect="1"/>
          </p:cNvPicPr>
          <p:nvPr>
            <p:ph sz="half" idx="2"/>
          </p:nvPr>
        </p:nvPicPr>
        <p:blipFill rotWithShape="1">
          <a:blip r:embed="rId3" r:link="rId4">
            <a:extLst>
              <a:ext uri="{28A0092B-C50C-407E-A947-70E740481C1C}">
                <a14:useLocalDpi xmlns:a14="http://schemas.microsoft.com/office/drawing/2010/main" val="0"/>
              </a:ext>
            </a:extLst>
          </a:blip>
          <a:srcRect r="4500"/>
          <a:stretch>
            <a:fillRect/>
          </a:stretch>
        </p:blipFill>
        <p:spPr>
          <a:xfrm>
            <a:off x="6482400" y="1786164"/>
            <a:ext cx="5350800" cy="3735489"/>
          </a:xfrm>
        </p:spPr>
      </p:pic>
    </p:spTree>
    <p:extLst>
      <p:ext uri="{BB962C8B-B14F-4D97-AF65-F5344CB8AC3E}">
        <p14:creationId xmlns:p14="http://schemas.microsoft.com/office/powerpoint/2010/main" val="1651941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F3B47F-89AA-43ED-AC5F-FF7079CD8606}"/>
              </a:ext>
            </a:extLst>
          </p:cNvPr>
          <p:cNvSpPr>
            <a:spLocks noGrp="1"/>
          </p:cNvSpPr>
          <p:nvPr>
            <p:ph type="title"/>
          </p:nvPr>
        </p:nvSpPr>
        <p:spPr>
          <a:xfrm>
            <a:off x="1156182" y="810473"/>
            <a:ext cx="9360000" cy="864000"/>
          </a:xfrm>
        </p:spPr>
        <p:txBody>
          <a:bodyPr/>
          <a:lstStyle/>
          <a:p>
            <a:r>
              <a:rPr lang="sv-SE" dirty="0" err="1"/>
              <a:t>Influence</a:t>
            </a:r>
            <a:r>
              <a:rPr lang="sv-SE" dirty="0"/>
              <a:t> </a:t>
            </a:r>
            <a:r>
              <a:rPr lang="sv-SE" dirty="0" err="1"/>
              <a:t>through</a:t>
            </a:r>
            <a:r>
              <a:rPr lang="sv-SE" dirty="0"/>
              <a:t> </a:t>
            </a:r>
            <a:r>
              <a:rPr lang="sv-SE" dirty="0" err="1"/>
              <a:t>informal</a:t>
            </a:r>
            <a:r>
              <a:rPr lang="sv-SE" dirty="0"/>
              <a:t> relations</a:t>
            </a:r>
          </a:p>
        </p:txBody>
      </p:sp>
      <p:sp>
        <p:nvSpPr>
          <p:cNvPr id="7" name="Platshållare för innehåll 6">
            <a:extLst>
              <a:ext uri="{FF2B5EF4-FFF2-40B4-BE49-F238E27FC236}">
                <a16:creationId xmlns:a16="http://schemas.microsoft.com/office/drawing/2014/main" id="{2FE511BE-310E-43C3-B8A4-6659DCB30A05}"/>
              </a:ext>
            </a:extLst>
          </p:cNvPr>
          <p:cNvSpPr>
            <a:spLocks noGrp="1"/>
          </p:cNvSpPr>
          <p:nvPr>
            <p:ph sz="half" idx="1"/>
          </p:nvPr>
        </p:nvSpPr>
        <p:spPr>
          <a:xfrm>
            <a:off x="888327" y="1815636"/>
            <a:ext cx="5789563" cy="4320000"/>
          </a:xfrm>
          <a:ln w="57150">
            <a:noFill/>
          </a:ln>
        </p:spPr>
        <p:txBody>
          <a:bodyPr/>
          <a:lstStyle/>
          <a:p>
            <a:pPr marL="378800" lvl="2" indent="0">
              <a:spcBef>
                <a:spcPts val="1800"/>
              </a:spcBef>
              <a:spcAft>
                <a:spcPts val="0"/>
              </a:spcAft>
              <a:buNone/>
            </a:pPr>
            <a:r>
              <a:rPr lang="sv-SE" sz="2000" dirty="0"/>
              <a:t>Legal </a:t>
            </a:r>
            <a:r>
              <a:rPr lang="sv-SE" sz="2000" dirty="0" err="1"/>
              <a:t>frameworks</a:t>
            </a:r>
            <a:r>
              <a:rPr lang="sv-SE" sz="2000" dirty="0"/>
              <a:t> and </a:t>
            </a:r>
            <a:r>
              <a:rPr lang="sv-SE" sz="2000" dirty="0" err="1"/>
              <a:t>policies</a:t>
            </a:r>
            <a:r>
              <a:rPr lang="sv-SE" sz="2000" dirty="0"/>
              <a:t> </a:t>
            </a:r>
            <a:r>
              <a:rPr lang="sv-SE" sz="2000" dirty="0" err="1"/>
              <a:t>include</a:t>
            </a:r>
            <a:r>
              <a:rPr lang="sv-SE" sz="2000" dirty="0"/>
              <a:t> </a:t>
            </a:r>
            <a:r>
              <a:rPr lang="sv-SE" sz="2000" dirty="0" err="1"/>
              <a:t>opportunities</a:t>
            </a:r>
            <a:r>
              <a:rPr lang="sv-SE" sz="2000" dirty="0"/>
              <a:t> for union representatives and </a:t>
            </a:r>
            <a:r>
              <a:rPr lang="sv-SE" sz="2000" dirty="0" err="1"/>
              <a:t>employers</a:t>
            </a:r>
            <a:r>
              <a:rPr lang="sv-SE" sz="2000" dirty="0"/>
              <a:t>/management to </a:t>
            </a:r>
            <a:r>
              <a:rPr lang="sv-SE" sz="2000" dirty="0" err="1"/>
              <a:t>meet</a:t>
            </a:r>
            <a:r>
              <a:rPr lang="sv-SE" sz="2000" dirty="0"/>
              <a:t> and </a:t>
            </a:r>
            <a:r>
              <a:rPr lang="sv-SE" sz="2000" dirty="0" err="1"/>
              <a:t>negotiate</a:t>
            </a:r>
            <a:r>
              <a:rPr lang="sv-SE" sz="2000" dirty="0"/>
              <a:t>. </a:t>
            </a:r>
          </a:p>
          <a:p>
            <a:pPr marL="378800" lvl="2" indent="0">
              <a:spcBef>
                <a:spcPts val="1800"/>
              </a:spcBef>
              <a:spcAft>
                <a:spcPts val="0"/>
              </a:spcAft>
              <a:buNone/>
            </a:pPr>
            <a:r>
              <a:rPr lang="sv-SE" sz="2000" dirty="0"/>
              <a:t>To make </a:t>
            </a:r>
            <a:r>
              <a:rPr lang="sv-SE" sz="2000" dirty="0" err="1"/>
              <a:t>these</a:t>
            </a:r>
            <a:r>
              <a:rPr lang="sv-SE" sz="2000" dirty="0"/>
              <a:t> occasions </a:t>
            </a:r>
            <a:r>
              <a:rPr lang="sv-SE" sz="2000" dirty="0" err="1"/>
              <a:t>more</a:t>
            </a:r>
            <a:r>
              <a:rPr lang="sv-SE" sz="2000" dirty="0"/>
              <a:t> </a:t>
            </a:r>
            <a:r>
              <a:rPr lang="sv-SE" sz="2000" dirty="0" err="1"/>
              <a:t>meaningful</a:t>
            </a:r>
            <a:r>
              <a:rPr lang="sv-SE" sz="2000" dirty="0"/>
              <a:t>, </a:t>
            </a:r>
            <a:br>
              <a:rPr lang="sv-SE" sz="2000" dirty="0"/>
            </a:br>
            <a:r>
              <a:rPr lang="sv-SE" sz="2000" dirty="0" err="1"/>
              <a:t>You</a:t>
            </a:r>
            <a:r>
              <a:rPr lang="sv-SE" sz="2000" dirty="0"/>
              <a:t> </a:t>
            </a:r>
            <a:r>
              <a:rPr lang="sv-SE" sz="2000" dirty="0" err="1"/>
              <a:t>should</a:t>
            </a:r>
            <a:r>
              <a:rPr lang="sv-SE" sz="2000" dirty="0"/>
              <a:t> try to </a:t>
            </a:r>
            <a:r>
              <a:rPr lang="sv-SE" sz="2000" dirty="0" err="1"/>
              <a:t>also</a:t>
            </a:r>
            <a:r>
              <a:rPr lang="sv-SE" sz="2000" dirty="0"/>
              <a:t> </a:t>
            </a:r>
            <a:r>
              <a:rPr lang="sv-SE" sz="2000" dirty="0" err="1"/>
              <a:t>have</a:t>
            </a:r>
            <a:r>
              <a:rPr lang="sv-SE" sz="2000" dirty="0"/>
              <a:t> </a:t>
            </a:r>
            <a:r>
              <a:rPr lang="sv-SE" sz="2000" b="1" dirty="0" err="1"/>
              <a:t>regular</a:t>
            </a:r>
            <a:r>
              <a:rPr lang="sv-SE" sz="2000" b="1" dirty="0"/>
              <a:t> </a:t>
            </a:r>
            <a:r>
              <a:rPr lang="sv-SE" sz="2000" b="1" dirty="0" err="1"/>
              <a:t>informal</a:t>
            </a:r>
            <a:r>
              <a:rPr lang="sv-SE" sz="2000" b="1" dirty="0"/>
              <a:t> meetings</a:t>
            </a:r>
            <a:r>
              <a:rPr lang="sv-SE" sz="2000" dirty="0"/>
              <a:t> </a:t>
            </a:r>
            <a:r>
              <a:rPr lang="sv-SE" sz="2000" dirty="0" err="1"/>
              <a:t>between</a:t>
            </a:r>
            <a:r>
              <a:rPr lang="sv-SE" sz="2000" dirty="0"/>
              <a:t> the </a:t>
            </a:r>
            <a:r>
              <a:rPr lang="sv-SE" sz="2000" dirty="0" err="1"/>
              <a:t>two</a:t>
            </a:r>
            <a:r>
              <a:rPr lang="sv-SE" sz="2000" dirty="0"/>
              <a:t> </a:t>
            </a:r>
            <a:r>
              <a:rPr lang="sv-SE" sz="2000" dirty="0" err="1"/>
              <a:t>of</a:t>
            </a:r>
            <a:r>
              <a:rPr lang="sv-SE" sz="2000" dirty="0"/>
              <a:t> </a:t>
            </a:r>
            <a:r>
              <a:rPr lang="sv-SE" sz="2000" dirty="0" err="1"/>
              <a:t>You</a:t>
            </a:r>
            <a:r>
              <a:rPr lang="sv-SE" sz="2000" dirty="0"/>
              <a:t> to </a:t>
            </a:r>
            <a:r>
              <a:rPr lang="sv-SE" sz="2000" dirty="0" err="1"/>
              <a:t>build</a:t>
            </a:r>
            <a:r>
              <a:rPr lang="sv-SE" sz="2000" dirty="0"/>
              <a:t> the relation. </a:t>
            </a:r>
          </a:p>
          <a:p>
            <a:pPr marL="378800" lvl="2" indent="0">
              <a:spcBef>
                <a:spcPts val="1800"/>
              </a:spcBef>
              <a:spcAft>
                <a:spcPts val="0"/>
              </a:spcAft>
              <a:buNone/>
            </a:pPr>
            <a:r>
              <a:rPr lang="sv-SE" sz="2000" dirty="0" err="1"/>
              <a:t>These</a:t>
            </a:r>
            <a:r>
              <a:rPr lang="sv-SE" sz="2000" dirty="0"/>
              <a:t> </a:t>
            </a:r>
            <a:r>
              <a:rPr lang="sv-SE" sz="2000" dirty="0" err="1"/>
              <a:t>are</a:t>
            </a:r>
            <a:r>
              <a:rPr lang="sv-SE" sz="2000" dirty="0"/>
              <a:t> </a:t>
            </a:r>
            <a:r>
              <a:rPr lang="sv-SE" sz="2000" dirty="0" err="1"/>
              <a:t>also</a:t>
            </a:r>
            <a:r>
              <a:rPr lang="sv-SE" sz="2000" dirty="0"/>
              <a:t> </a:t>
            </a:r>
            <a:r>
              <a:rPr lang="sv-SE" sz="2000" dirty="0" err="1"/>
              <a:t>good</a:t>
            </a:r>
            <a:r>
              <a:rPr lang="sv-SE" sz="2000" dirty="0"/>
              <a:t> occasions to show the management </a:t>
            </a:r>
            <a:r>
              <a:rPr lang="sv-SE" sz="2000" dirty="0" err="1"/>
              <a:t>that</a:t>
            </a:r>
            <a:r>
              <a:rPr lang="sv-SE" sz="2000" dirty="0"/>
              <a:t> </a:t>
            </a:r>
            <a:r>
              <a:rPr lang="sv-SE" sz="2000" dirty="0" err="1"/>
              <a:t>they</a:t>
            </a:r>
            <a:r>
              <a:rPr lang="sv-SE" sz="2000" dirty="0"/>
              <a:t> </a:t>
            </a:r>
            <a:r>
              <a:rPr lang="sv-SE" sz="2000" dirty="0" err="1"/>
              <a:t>need</a:t>
            </a:r>
            <a:r>
              <a:rPr lang="sv-SE" sz="2000" dirty="0"/>
              <a:t> </a:t>
            </a:r>
            <a:r>
              <a:rPr lang="sv-SE" sz="2000" b="1" dirty="0" err="1"/>
              <a:t>Your</a:t>
            </a:r>
            <a:r>
              <a:rPr lang="sv-SE" sz="2000" dirty="0"/>
              <a:t> </a:t>
            </a:r>
            <a:r>
              <a:rPr lang="sv-SE" sz="2000" dirty="0" err="1"/>
              <a:t>knowledge</a:t>
            </a:r>
            <a:r>
              <a:rPr lang="sv-SE" sz="2000" dirty="0"/>
              <a:t> </a:t>
            </a:r>
            <a:r>
              <a:rPr lang="sv-SE" sz="2000" dirty="0" err="1"/>
              <a:t>about</a:t>
            </a:r>
            <a:r>
              <a:rPr lang="sv-SE" sz="2000" dirty="0"/>
              <a:t> the organisation.</a:t>
            </a:r>
          </a:p>
          <a:p>
            <a:endParaRPr lang="sv-SE" dirty="0"/>
          </a:p>
        </p:txBody>
      </p:sp>
      <p:pic>
        <p:nvPicPr>
          <p:cNvPr id="6" name="Platshållare för innehåll 10">
            <a:extLst>
              <a:ext uri="{FF2B5EF4-FFF2-40B4-BE49-F238E27FC236}">
                <a16:creationId xmlns:a16="http://schemas.microsoft.com/office/drawing/2014/main" id="{4B8F4468-A061-466A-80EE-CFF1A9D4A3C6}"/>
              </a:ext>
            </a:extLst>
          </p:cNvPr>
          <p:cNvPicPr>
            <a:picLocks noGrp="1" noChangeAspect="1"/>
          </p:cNvPicPr>
          <p:nvPr>
            <p:ph sz="half" idx="2"/>
          </p:nvPr>
        </p:nvPicPr>
        <p:blipFill rotWithShape="1">
          <a:blip r:embed="rId3" r:link="rId4">
            <a:extLst>
              <a:ext uri="{28A0092B-C50C-407E-A947-70E740481C1C}">
                <a14:useLocalDpi xmlns:a14="http://schemas.microsoft.com/office/drawing/2010/main" val="0"/>
              </a:ext>
            </a:extLst>
          </a:blip>
          <a:srcRect l="1798" r="1"/>
          <a:stretch>
            <a:fillRect/>
          </a:stretch>
        </p:blipFill>
        <p:spPr>
          <a:xfrm flipH="1">
            <a:off x="7033636" y="2238201"/>
            <a:ext cx="4572000" cy="3105353"/>
          </a:xfrm>
          <a:noFill/>
        </p:spPr>
      </p:pic>
    </p:spTree>
    <p:extLst>
      <p:ext uri="{BB962C8B-B14F-4D97-AF65-F5344CB8AC3E}">
        <p14:creationId xmlns:p14="http://schemas.microsoft.com/office/powerpoint/2010/main" val="925441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36751383-40A3-4CC0-AEED-CD7FE9C5062F}"/>
              </a:ext>
            </a:extLst>
          </p:cNvPr>
          <p:cNvSpPr>
            <a:spLocks noGrp="1"/>
          </p:cNvSpPr>
          <p:nvPr>
            <p:ph type="title"/>
          </p:nvPr>
        </p:nvSpPr>
        <p:spPr>
          <a:xfrm>
            <a:off x="878857" y="657429"/>
            <a:ext cx="10630800" cy="792000"/>
          </a:xfrm>
        </p:spPr>
        <p:txBody>
          <a:bodyPr/>
          <a:lstStyle/>
          <a:p>
            <a:r>
              <a:rPr lang="sv-SE" dirty="0" err="1"/>
              <a:t>Preparing</a:t>
            </a:r>
            <a:r>
              <a:rPr lang="sv-SE" dirty="0"/>
              <a:t> </a:t>
            </a:r>
            <a:r>
              <a:rPr lang="sv-SE" dirty="0" err="1"/>
              <a:t>Your</a:t>
            </a:r>
            <a:r>
              <a:rPr lang="sv-SE" dirty="0"/>
              <a:t> </a:t>
            </a:r>
            <a:r>
              <a:rPr lang="sv-SE" dirty="0" err="1"/>
              <a:t>work</a:t>
            </a:r>
            <a:br>
              <a:rPr lang="sv-SE" dirty="0"/>
            </a:br>
            <a:endParaRPr lang="sv-SE" dirty="0"/>
          </a:p>
        </p:txBody>
      </p:sp>
      <p:sp>
        <p:nvSpPr>
          <p:cNvPr id="8" name="Platshållare för innehåll 7">
            <a:extLst>
              <a:ext uri="{FF2B5EF4-FFF2-40B4-BE49-F238E27FC236}">
                <a16:creationId xmlns:a16="http://schemas.microsoft.com/office/drawing/2014/main" id="{C04BFDD2-18D1-4F5C-BC2C-8625704C80C0}"/>
              </a:ext>
            </a:extLst>
          </p:cNvPr>
          <p:cNvSpPr>
            <a:spLocks noGrp="1"/>
          </p:cNvSpPr>
          <p:nvPr>
            <p:ph idx="1"/>
          </p:nvPr>
        </p:nvSpPr>
        <p:spPr>
          <a:xfrm>
            <a:off x="878857" y="1557668"/>
            <a:ext cx="10255566" cy="4473677"/>
          </a:xfrm>
        </p:spPr>
        <p:txBody>
          <a:bodyPr/>
          <a:lstStyle/>
          <a:p>
            <a:pPr marL="285750" indent="-285750">
              <a:spcBef>
                <a:spcPts val="1200"/>
              </a:spcBef>
              <a:spcAft>
                <a:spcPts val="0"/>
              </a:spcAft>
              <a:buFont typeface="Arial" panose="020B0604020202020204" pitchFamily="34" charset="0"/>
              <a:buChar char="•"/>
            </a:pPr>
            <a:r>
              <a:rPr lang="en-GB" sz="2000" b="1" dirty="0"/>
              <a:t>G</a:t>
            </a:r>
            <a:r>
              <a:rPr lang="sv-SE" sz="2000" b="1" dirty="0" err="1"/>
              <a:t>oals</a:t>
            </a:r>
            <a:r>
              <a:rPr lang="sv-SE" sz="2000" b="1" dirty="0"/>
              <a:t> and a </a:t>
            </a:r>
            <a:r>
              <a:rPr lang="sv-SE" sz="2000" b="1" dirty="0" err="1"/>
              <a:t>strategy</a:t>
            </a:r>
            <a:r>
              <a:rPr lang="sv-SE" sz="2000" dirty="0"/>
              <a:t>: </a:t>
            </a:r>
            <a:r>
              <a:rPr lang="sv-SE" sz="2000" dirty="0" err="1"/>
              <a:t>What</a:t>
            </a:r>
            <a:r>
              <a:rPr lang="sv-SE" sz="2000" dirty="0"/>
              <a:t> do </a:t>
            </a:r>
            <a:r>
              <a:rPr lang="sv-SE" sz="2000" dirty="0" err="1"/>
              <a:t>You</a:t>
            </a:r>
            <a:r>
              <a:rPr lang="sv-SE" sz="2000" dirty="0"/>
              <a:t> </a:t>
            </a:r>
            <a:r>
              <a:rPr lang="sv-SE" sz="2000" dirty="0" err="1"/>
              <a:t>want</a:t>
            </a:r>
            <a:r>
              <a:rPr lang="sv-SE" sz="2000" dirty="0"/>
              <a:t> to </a:t>
            </a:r>
            <a:r>
              <a:rPr lang="sv-SE" sz="2000" dirty="0" err="1"/>
              <a:t>acheive</a:t>
            </a:r>
            <a:r>
              <a:rPr lang="sv-SE" sz="2000" dirty="0"/>
              <a:t> and </a:t>
            </a:r>
            <a:r>
              <a:rPr lang="sv-SE" sz="2000" dirty="0" err="1"/>
              <a:t>how</a:t>
            </a:r>
            <a:r>
              <a:rPr lang="sv-SE" sz="2000" dirty="0"/>
              <a:t> do </a:t>
            </a:r>
            <a:r>
              <a:rPr lang="sv-SE" sz="2000" dirty="0" err="1"/>
              <a:t>You</a:t>
            </a:r>
            <a:r>
              <a:rPr lang="sv-SE" sz="2000" dirty="0"/>
              <a:t> get </a:t>
            </a:r>
            <a:r>
              <a:rPr lang="sv-SE" sz="2000" dirty="0" err="1"/>
              <a:t>there</a:t>
            </a:r>
            <a:r>
              <a:rPr lang="sv-SE" sz="2000" dirty="0"/>
              <a:t>?</a:t>
            </a:r>
          </a:p>
          <a:p>
            <a:pPr marL="285750" indent="-285750">
              <a:spcBef>
                <a:spcPts val="1200"/>
              </a:spcBef>
              <a:spcAft>
                <a:spcPts val="0"/>
              </a:spcAft>
              <a:buFont typeface="Arial" panose="020B0604020202020204" pitchFamily="34" charset="0"/>
              <a:buChar char="•"/>
            </a:pPr>
            <a:r>
              <a:rPr lang="sv-SE" sz="2000" b="1" dirty="0" err="1"/>
              <a:t>Document</a:t>
            </a:r>
            <a:r>
              <a:rPr lang="sv-SE" sz="2000" b="1" dirty="0"/>
              <a:t> </a:t>
            </a:r>
            <a:r>
              <a:rPr lang="sv-SE" sz="2000" b="1" dirty="0" err="1"/>
              <a:t>your</a:t>
            </a:r>
            <a:r>
              <a:rPr lang="sv-SE" sz="2000" b="1" dirty="0"/>
              <a:t> </a:t>
            </a:r>
            <a:r>
              <a:rPr lang="sv-SE" sz="2000" b="1" dirty="0" err="1"/>
              <a:t>work</a:t>
            </a:r>
            <a:r>
              <a:rPr lang="sv-SE" sz="2000" b="1" dirty="0"/>
              <a:t> </a:t>
            </a:r>
            <a:r>
              <a:rPr lang="sv-SE" sz="2000" dirty="0"/>
              <a:t>so new representatives </a:t>
            </a:r>
            <a:r>
              <a:rPr lang="sv-SE" sz="2000" dirty="0" err="1"/>
              <a:t>don’t</a:t>
            </a:r>
            <a:r>
              <a:rPr lang="sv-SE" sz="2000" dirty="0"/>
              <a:t> </a:t>
            </a:r>
            <a:r>
              <a:rPr lang="sv-SE" sz="2000" dirty="0" err="1"/>
              <a:t>have</a:t>
            </a:r>
            <a:r>
              <a:rPr lang="sv-SE" sz="2000" dirty="0"/>
              <a:t> to start over </a:t>
            </a:r>
            <a:r>
              <a:rPr lang="sv-SE" sz="2000" dirty="0" err="1"/>
              <a:t>again</a:t>
            </a:r>
            <a:r>
              <a:rPr lang="sv-SE" sz="2000" dirty="0"/>
              <a:t>.</a:t>
            </a:r>
          </a:p>
          <a:p>
            <a:pPr marL="285750" indent="-285750">
              <a:spcBef>
                <a:spcPts val="1200"/>
              </a:spcBef>
              <a:spcAft>
                <a:spcPts val="0"/>
              </a:spcAft>
              <a:buFont typeface="Arial" panose="020B0604020202020204" pitchFamily="34" charset="0"/>
              <a:buChar char="•"/>
            </a:pPr>
            <a:r>
              <a:rPr lang="sv-SE" sz="2000" dirty="0"/>
              <a:t>If the union board is </a:t>
            </a:r>
            <a:r>
              <a:rPr lang="sv-SE" sz="2000" dirty="0" err="1"/>
              <a:t>too</a:t>
            </a:r>
            <a:r>
              <a:rPr lang="sv-SE" sz="2000" dirty="0"/>
              <a:t> small it </a:t>
            </a:r>
            <a:r>
              <a:rPr lang="sv-SE" sz="2000" dirty="0" err="1"/>
              <a:t>will</a:t>
            </a:r>
            <a:r>
              <a:rPr lang="sv-SE" sz="2000" dirty="0"/>
              <a:t> be hard. Try to </a:t>
            </a:r>
            <a:r>
              <a:rPr lang="sv-SE" sz="2000" b="1" dirty="0" err="1"/>
              <a:t>share</a:t>
            </a:r>
            <a:r>
              <a:rPr lang="sv-SE" sz="2000" b="1" dirty="0"/>
              <a:t> the tasks </a:t>
            </a:r>
            <a:r>
              <a:rPr lang="sv-SE" sz="2000" dirty="0" err="1"/>
              <a:t>between</a:t>
            </a:r>
            <a:r>
              <a:rPr lang="sv-SE" sz="2000" dirty="0"/>
              <a:t> </a:t>
            </a:r>
            <a:r>
              <a:rPr lang="sv-SE" sz="2000" dirty="0" err="1"/>
              <a:t>you</a:t>
            </a:r>
            <a:r>
              <a:rPr lang="sv-SE" sz="2000" dirty="0"/>
              <a:t> and </a:t>
            </a:r>
            <a:r>
              <a:rPr lang="sv-SE" sz="2000" dirty="0" err="1"/>
              <a:t>maybe</a:t>
            </a:r>
            <a:r>
              <a:rPr lang="sv-SE" sz="2000" dirty="0"/>
              <a:t> </a:t>
            </a:r>
            <a:r>
              <a:rPr lang="sv-SE" sz="2000" dirty="0" err="1"/>
              <a:t>take</a:t>
            </a:r>
            <a:r>
              <a:rPr lang="sv-SE" sz="2000" dirty="0"/>
              <a:t> </a:t>
            </a:r>
            <a:r>
              <a:rPr lang="sv-SE" sz="2000" dirty="0" err="1"/>
              <a:t>help</a:t>
            </a:r>
            <a:r>
              <a:rPr lang="sv-SE" sz="2000" dirty="0"/>
              <a:t> from </a:t>
            </a:r>
            <a:r>
              <a:rPr lang="sv-SE" sz="2000" dirty="0" err="1"/>
              <a:t>interested</a:t>
            </a:r>
            <a:r>
              <a:rPr lang="sv-SE" sz="2000" dirty="0"/>
              <a:t> </a:t>
            </a:r>
            <a:r>
              <a:rPr lang="sv-SE" sz="2000" dirty="0" err="1"/>
              <a:t>members</a:t>
            </a:r>
            <a:r>
              <a:rPr lang="sv-SE" sz="2000" dirty="0"/>
              <a:t> </a:t>
            </a:r>
            <a:r>
              <a:rPr lang="sv-SE" sz="2000" dirty="0" err="1"/>
              <a:t>if</a:t>
            </a:r>
            <a:r>
              <a:rPr lang="sv-SE" sz="2000" dirty="0"/>
              <a:t> </a:t>
            </a:r>
            <a:r>
              <a:rPr lang="sv-SE" sz="2000" dirty="0" err="1"/>
              <a:t>You</a:t>
            </a:r>
            <a:r>
              <a:rPr lang="sv-SE" sz="2000" dirty="0"/>
              <a:t> </a:t>
            </a:r>
            <a:r>
              <a:rPr lang="sv-SE" sz="2000" dirty="0" err="1"/>
              <a:t>need</a:t>
            </a:r>
            <a:r>
              <a:rPr lang="sv-SE" sz="2000" dirty="0"/>
              <a:t> to.</a:t>
            </a:r>
          </a:p>
          <a:p>
            <a:pPr marL="285750" indent="-285750">
              <a:spcBef>
                <a:spcPts val="1200"/>
              </a:spcBef>
              <a:spcAft>
                <a:spcPts val="0"/>
              </a:spcAft>
              <a:buFont typeface="Arial" panose="020B0604020202020204" pitchFamily="34" charset="0"/>
              <a:buChar char="•"/>
            </a:pPr>
            <a:r>
              <a:rPr lang="sv-SE" sz="2000" b="1" dirty="0" err="1"/>
              <a:t>Continuity</a:t>
            </a:r>
            <a:r>
              <a:rPr lang="sv-SE" sz="2000" b="1" dirty="0"/>
              <a:t> is </a:t>
            </a:r>
            <a:r>
              <a:rPr lang="sv-SE" sz="2000" b="1" dirty="0" err="1"/>
              <a:t>important</a:t>
            </a:r>
            <a:r>
              <a:rPr lang="sv-SE" sz="2000" dirty="0"/>
              <a:t>. </a:t>
            </a:r>
            <a:r>
              <a:rPr lang="sv-SE" sz="2000" dirty="0" err="1"/>
              <a:t>This</a:t>
            </a:r>
            <a:r>
              <a:rPr lang="sv-SE" sz="2000" dirty="0"/>
              <a:t> </a:t>
            </a:r>
            <a:r>
              <a:rPr lang="sv-SE" sz="2000" dirty="0" err="1"/>
              <a:t>work</a:t>
            </a:r>
            <a:r>
              <a:rPr lang="sv-SE" sz="2000" dirty="0"/>
              <a:t> never </a:t>
            </a:r>
            <a:r>
              <a:rPr lang="sv-SE" sz="2000" dirty="0" err="1"/>
              <a:t>ends</a:t>
            </a:r>
            <a:r>
              <a:rPr lang="sv-SE" sz="2000" dirty="0"/>
              <a:t> and </a:t>
            </a:r>
            <a:r>
              <a:rPr lang="sv-SE" sz="2000" dirty="0" err="1"/>
              <a:t>You</a:t>
            </a:r>
            <a:r>
              <a:rPr lang="sv-SE" sz="2000" dirty="0"/>
              <a:t> </a:t>
            </a:r>
            <a:r>
              <a:rPr lang="sv-SE" sz="2000" dirty="0" err="1"/>
              <a:t>have</a:t>
            </a:r>
            <a:r>
              <a:rPr lang="sv-SE" sz="2000" dirty="0"/>
              <a:t> to be </a:t>
            </a:r>
            <a:r>
              <a:rPr lang="sv-SE" sz="2000" dirty="0" err="1"/>
              <a:t>perseverant</a:t>
            </a:r>
            <a:r>
              <a:rPr lang="sv-SE" sz="2000" dirty="0"/>
              <a:t>.</a:t>
            </a:r>
          </a:p>
          <a:p>
            <a:pPr marL="285750" indent="-285750">
              <a:spcBef>
                <a:spcPts val="1200"/>
              </a:spcBef>
              <a:spcAft>
                <a:spcPts val="0"/>
              </a:spcAft>
              <a:buFont typeface="Arial" panose="020B0604020202020204" pitchFamily="34" charset="0"/>
              <a:buChar char="•"/>
            </a:pPr>
            <a:r>
              <a:rPr lang="sv-SE" sz="2000" b="1" dirty="0" err="1"/>
              <a:t>Relevance</a:t>
            </a:r>
            <a:r>
              <a:rPr lang="sv-SE" sz="2000" dirty="0"/>
              <a:t>: By </a:t>
            </a:r>
            <a:r>
              <a:rPr lang="sv-SE" sz="2000" dirty="0" err="1"/>
              <a:t>building</a:t>
            </a:r>
            <a:r>
              <a:rPr lang="sv-SE" sz="2000" dirty="0"/>
              <a:t> </a:t>
            </a:r>
            <a:r>
              <a:rPr lang="sv-SE" sz="2000" dirty="0" err="1"/>
              <a:t>knowledge</a:t>
            </a:r>
            <a:r>
              <a:rPr lang="sv-SE" sz="2000" dirty="0"/>
              <a:t> from </a:t>
            </a:r>
            <a:r>
              <a:rPr lang="sv-SE" sz="2000" dirty="0" err="1"/>
              <a:t>another</a:t>
            </a:r>
            <a:r>
              <a:rPr lang="sv-SE" sz="2000" dirty="0"/>
              <a:t> </a:t>
            </a:r>
            <a:r>
              <a:rPr lang="sv-SE" sz="2000" dirty="0" err="1"/>
              <a:t>perspective</a:t>
            </a:r>
            <a:r>
              <a:rPr lang="sv-SE" sz="2000" dirty="0"/>
              <a:t> </a:t>
            </a:r>
            <a:r>
              <a:rPr lang="sv-SE" sz="2000" dirty="0" err="1"/>
              <a:t>You</a:t>
            </a:r>
            <a:r>
              <a:rPr lang="sv-SE" sz="2000" dirty="0"/>
              <a:t> </a:t>
            </a:r>
            <a:r>
              <a:rPr lang="sv-SE" sz="2000" dirty="0" err="1"/>
              <a:t>become</a:t>
            </a:r>
            <a:r>
              <a:rPr lang="sv-SE" sz="2000" dirty="0"/>
              <a:t> </a:t>
            </a:r>
            <a:r>
              <a:rPr lang="sv-SE" sz="2000" dirty="0" err="1"/>
              <a:t>interesting</a:t>
            </a:r>
            <a:r>
              <a:rPr lang="sv-SE" sz="2000" dirty="0"/>
              <a:t> </a:t>
            </a:r>
            <a:br>
              <a:rPr lang="sv-SE" sz="2000" dirty="0"/>
            </a:br>
            <a:r>
              <a:rPr lang="sv-SE" sz="2000" dirty="0"/>
              <a:t>to the management. </a:t>
            </a:r>
            <a:r>
              <a:rPr lang="sv-SE" sz="2000" dirty="0" err="1"/>
              <a:t>You</a:t>
            </a:r>
            <a:r>
              <a:rPr lang="sv-SE" sz="2000" dirty="0"/>
              <a:t> </a:t>
            </a:r>
            <a:r>
              <a:rPr lang="sv-SE" sz="2000" dirty="0" err="1"/>
              <a:t>know</a:t>
            </a:r>
            <a:r>
              <a:rPr lang="sv-SE" sz="2000" dirty="0"/>
              <a:t> </a:t>
            </a:r>
            <a:r>
              <a:rPr lang="sv-SE" sz="2000" dirty="0" err="1"/>
              <a:t>things</a:t>
            </a:r>
            <a:r>
              <a:rPr lang="sv-SE" sz="2000" dirty="0"/>
              <a:t> </a:t>
            </a:r>
            <a:r>
              <a:rPr lang="sv-SE" sz="2000" dirty="0" err="1"/>
              <a:t>they</a:t>
            </a:r>
            <a:r>
              <a:rPr lang="sv-SE" sz="2000" dirty="0"/>
              <a:t> </a:t>
            </a:r>
            <a:r>
              <a:rPr lang="sv-SE" sz="2000" dirty="0" err="1"/>
              <a:t>don’t</a:t>
            </a:r>
            <a:r>
              <a:rPr lang="sv-SE" sz="2000" dirty="0"/>
              <a:t> </a:t>
            </a:r>
            <a:r>
              <a:rPr lang="sv-SE" sz="2000" dirty="0" err="1"/>
              <a:t>know</a:t>
            </a:r>
            <a:r>
              <a:rPr lang="sv-SE" sz="2000" dirty="0"/>
              <a:t>.</a:t>
            </a:r>
          </a:p>
          <a:p>
            <a:pPr marL="285750" indent="-285750">
              <a:spcBef>
                <a:spcPts val="1200"/>
              </a:spcBef>
              <a:spcAft>
                <a:spcPts val="0"/>
              </a:spcAft>
              <a:buFont typeface="Arial" panose="020B0604020202020204" pitchFamily="34" charset="0"/>
              <a:buChar char="•"/>
            </a:pPr>
            <a:r>
              <a:rPr lang="sv-SE" sz="2000" b="1" dirty="0" err="1"/>
              <a:t>Network</a:t>
            </a:r>
            <a:r>
              <a:rPr lang="sv-SE" sz="2000" dirty="0"/>
              <a:t>: </a:t>
            </a:r>
            <a:r>
              <a:rPr lang="sv-SE" sz="2000" dirty="0" err="1"/>
              <a:t>Collaborate</a:t>
            </a:r>
            <a:r>
              <a:rPr lang="sv-SE" sz="2000" dirty="0"/>
              <a:t> </a:t>
            </a:r>
            <a:r>
              <a:rPr lang="sv-SE" sz="2000" dirty="0" err="1"/>
              <a:t>between</a:t>
            </a:r>
            <a:r>
              <a:rPr lang="sv-SE" sz="2000" dirty="0"/>
              <a:t> unions and </a:t>
            </a:r>
            <a:r>
              <a:rPr lang="sv-SE" sz="2000" dirty="0" err="1"/>
              <a:t>use</a:t>
            </a:r>
            <a:r>
              <a:rPr lang="sv-SE" sz="2000" dirty="0"/>
              <a:t> international </a:t>
            </a:r>
            <a:r>
              <a:rPr lang="sv-SE" sz="2000" dirty="0" err="1"/>
              <a:t>contacts</a:t>
            </a:r>
            <a:r>
              <a:rPr lang="sv-SE" sz="2000" dirty="0"/>
              <a:t> in the EWC or the international union federations. Ask </a:t>
            </a:r>
            <a:r>
              <a:rPr lang="sv-SE" sz="2000" dirty="0" err="1"/>
              <a:t>colleagues</a:t>
            </a:r>
            <a:r>
              <a:rPr lang="sv-SE" sz="2000" dirty="0"/>
              <a:t> in </a:t>
            </a:r>
            <a:r>
              <a:rPr lang="sv-SE" sz="2000" dirty="0" err="1"/>
              <a:t>other</a:t>
            </a:r>
            <a:r>
              <a:rPr lang="sv-SE" sz="2000" dirty="0"/>
              <a:t> multinationals </a:t>
            </a:r>
            <a:r>
              <a:rPr lang="sv-SE" sz="2000" dirty="0" err="1"/>
              <a:t>how</a:t>
            </a:r>
            <a:r>
              <a:rPr lang="sv-SE" sz="2000" dirty="0"/>
              <a:t> </a:t>
            </a:r>
            <a:r>
              <a:rPr lang="sv-SE" sz="2000" dirty="0" err="1"/>
              <a:t>they</a:t>
            </a:r>
            <a:r>
              <a:rPr lang="sv-SE" sz="2000" dirty="0"/>
              <a:t> </a:t>
            </a:r>
            <a:r>
              <a:rPr lang="sv-SE" sz="2000" dirty="0" err="1"/>
              <a:t>work</a:t>
            </a:r>
            <a:r>
              <a:rPr lang="sv-SE" sz="2000" dirty="0"/>
              <a:t>.</a:t>
            </a:r>
          </a:p>
          <a:p>
            <a:pPr marL="285750" indent="-285750">
              <a:spcBef>
                <a:spcPts val="1200"/>
              </a:spcBef>
              <a:spcAft>
                <a:spcPts val="0"/>
              </a:spcAft>
              <a:buFont typeface="Arial" panose="020B0604020202020204" pitchFamily="34" charset="0"/>
              <a:buChar char="•"/>
            </a:pPr>
            <a:r>
              <a:rPr lang="sv-SE" sz="2000" b="1" dirty="0"/>
              <a:t>Support and coaching: </a:t>
            </a:r>
            <a:r>
              <a:rPr lang="sv-SE" sz="2000" dirty="0"/>
              <a:t>Contact Sveriges Ingenjörer</a:t>
            </a:r>
          </a:p>
        </p:txBody>
      </p:sp>
    </p:spTree>
    <p:extLst>
      <p:ext uri="{BB962C8B-B14F-4D97-AF65-F5344CB8AC3E}">
        <p14:creationId xmlns:p14="http://schemas.microsoft.com/office/powerpoint/2010/main" val="4259043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C57371C3-C254-4C2B-9E2C-5F3AFEE7AF0F}"/>
              </a:ext>
            </a:extLst>
          </p:cNvPr>
          <p:cNvSpPr>
            <a:spLocks noGrp="1"/>
          </p:cNvSpPr>
          <p:nvPr>
            <p:ph type="title"/>
          </p:nvPr>
        </p:nvSpPr>
        <p:spPr>
          <a:xfrm>
            <a:off x="780600" y="555399"/>
            <a:ext cx="10630800" cy="792000"/>
          </a:xfrm>
        </p:spPr>
        <p:txBody>
          <a:bodyPr/>
          <a:lstStyle/>
          <a:p>
            <a:r>
              <a:rPr lang="sv-SE" sz="2800" dirty="0" err="1"/>
              <a:t>Mapping</a:t>
            </a:r>
            <a:endParaRPr lang="sv-SE" dirty="0"/>
          </a:p>
        </p:txBody>
      </p:sp>
      <p:sp>
        <p:nvSpPr>
          <p:cNvPr id="7" name="Platshållare för innehåll 6">
            <a:extLst>
              <a:ext uri="{FF2B5EF4-FFF2-40B4-BE49-F238E27FC236}">
                <a16:creationId xmlns:a16="http://schemas.microsoft.com/office/drawing/2014/main" id="{32CEC4B6-4425-4C86-86E5-29BB265EF25B}"/>
              </a:ext>
            </a:extLst>
          </p:cNvPr>
          <p:cNvSpPr>
            <a:spLocks noGrp="1"/>
          </p:cNvSpPr>
          <p:nvPr>
            <p:ph sz="half" idx="1"/>
          </p:nvPr>
        </p:nvSpPr>
        <p:spPr>
          <a:xfrm>
            <a:off x="789071" y="1335025"/>
            <a:ext cx="6526128" cy="4763601"/>
          </a:xfrm>
        </p:spPr>
        <p:txBody>
          <a:bodyPr/>
          <a:lstStyle/>
          <a:p>
            <a:pPr marL="0" indent="0">
              <a:spcBef>
                <a:spcPts val="1200"/>
              </a:spcBef>
              <a:spcAft>
                <a:spcPts val="0"/>
              </a:spcAft>
              <a:buNone/>
            </a:pPr>
            <a:r>
              <a:rPr lang="sv-SE" sz="2000" dirty="0" err="1"/>
              <a:t>Use</a:t>
            </a:r>
            <a:r>
              <a:rPr lang="sv-SE" sz="2000" dirty="0"/>
              <a:t> </a:t>
            </a:r>
            <a:r>
              <a:rPr lang="sv-SE" sz="2000" dirty="0" err="1"/>
              <a:t>your</a:t>
            </a:r>
            <a:r>
              <a:rPr lang="sv-SE" sz="2000" dirty="0"/>
              <a:t> </a:t>
            </a:r>
            <a:r>
              <a:rPr lang="sv-SE" sz="2000" dirty="0" err="1"/>
              <a:t>goals</a:t>
            </a:r>
            <a:r>
              <a:rPr lang="sv-SE" sz="2000" dirty="0"/>
              <a:t> - </a:t>
            </a:r>
            <a:r>
              <a:rPr lang="sv-SE" sz="2000" dirty="0" err="1"/>
              <a:t>what</a:t>
            </a:r>
            <a:r>
              <a:rPr lang="sv-SE" sz="2000" dirty="0"/>
              <a:t> </a:t>
            </a:r>
            <a:r>
              <a:rPr lang="sv-SE" sz="2000" dirty="0" err="1"/>
              <a:t>you</a:t>
            </a:r>
            <a:r>
              <a:rPr lang="sv-SE" sz="2000" dirty="0"/>
              <a:t> </a:t>
            </a:r>
            <a:r>
              <a:rPr lang="sv-SE" sz="2000" dirty="0" err="1"/>
              <a:t>wish</a:t>
            </a:r>
            <a:r>
              <a:rPr lang="sv-SE" sz="2000" dirty="0"/>
              <a:t> to </a:t>
            </a:r>
            <a:r>
              <a:rPr lang="sv-SE" sz="2000" dirty="0" err="1"/>
              <a:t>achieve</a:t>
            </a:r>
            <a:r>
              <a:rPr lang="sv-SE" sz="2000" dirty="0"/>
              <a:t> </a:t>
            </a:r>
            <a:r>
              <a:rPr lang="sv-SE" sz="2000" dirty="0" err="1"/>
              <a:t>will</a:t>
            </a:r>
            <a:r>
              <a:rPr lang="sv-SE" sz="2000" dirty="0"/>
              <a:t> </a:t>
            </a:r>
            <a:r>
              <a:rPr lang="sv-SE" sz="2000" dirty="0" err="1"/>
              <a:t>partly</a:t>
            </a:r>
            <a:r>
              <a:rPr lang="sv-SE" sz="2000" dirty="0"/>
              <a:t> </a:t>
            </a:r>
            <a:r>
              <a:rPr lang="sv-SE" sz="2000" dirty="0" err="1"/>
              <a:t>define</a:t>
            </a:r>
            <a:r>
              <a:rPr lang="sv-SE" sz="2000" dirty="0"/>
              <a:t> </a:t>
            </a:r>
            <a:r>
              <a:rPr lang="sv-SE" sz="2000" dirty="0" err="1"/>
              <a:t>wich</a:t>
            </a:r>
            <a:r>
              <a:rPr lang="sv-SE" sz="2000" dirty="0"/>
              <a:t> information </a:t>
            </a:r>
            <a:r>
              <a:rPr lang="sv-SE" sz="2000" dirty="0" err="1"/>
              <a:t>you</a:t>
            </a:r>
            <a:r>
              <a:rPr lang="sv-SE" sz="2000" dirty="0"/>
              <a:t> </a:t>
            </a:r>
            <a:r>
              <a:rPr lang="sv-SE" sz="2000" dirty="0" err="1"/>
              <a:t>need</a:t>
            </a:r>
            <a:r>
              <a:rPr lang="sv-SE" sz="2000" dirty="0"/>
              <a:t>.</a:t>
            </a:r>
          </a:p>
          <a:p>
            <a:pPr marL="285750" indent="-285750">
              <a:spcBef>
                <a:spcPts val="1200"/>
              </a:spcBef>
              <a:spcAft>
                <a:spcPts val="0"/>
              </a:spcAft>
              <a:buFont typeface="Arial" panose="020B0604020202020204" pitchFamily="34" charset="0"/>
              <a:buChar char="•"/>
            </a:pPr>
            <a:r>
              <a:rPr lang="sv-SE" sz="2000" b="1" dirty="0"/>
              <a:t>The </a:t>
            </a:r>
            <a:r>
              <a:rPr lang="sv-SE" sz="2000" b="1" dirty="0" err="1"/>
              <a:t>company</a:t>
            </a:r>
            <a:r>
              <a:rPr lang="sv-SE" sz="2000" b="1" dirty="0"/>
              <a:t>: </a:t>
            </a:r>
            <a:r>
              <a:rPr lang="sv-SE" sz="2000" dirty="0" err="1"/>
              <a:t>history</a:t>
            </a:r>
            <a:r>
              <a:rPr lang="sv-SE" sz="2000" dirty="0"/>
              <a:t>, </a:t>
            </a:r>
            <a:r>
              <a:rPr lang="sv-SE" sz="2000" dirty="0" err="1"/>
              <a:t>future</a:t>
            </a:r>
            <a:r>
              <a:rPr lang="sv-SE" sz="2000" dirty="0"/>
              <a:t>, </a:t>
            </a:r>
            <a:r>
              <a:rPr lang="sv-SE" sz="2000" dirty="0" err="1"/>
              <a:t>development</a:t>
            </a:r>
            <a:r>
              <a:rPr lang="sv-SE" sz="2000" dirty="0"/>
              <a:t> </a:t>
            </a:r>
            <a:r>
              <a:rPr lang="sv-SE" sz="2000" dirty="0" err="1"/>
              <a:t>opportunities</a:t>
            </a:r>
            <a:r>
              <a:rPr lang="sv-SE" sz="2000" dirty="0"/>
              <a:t>, </a:t>
            </a:r>
            <a:r>
              <a:rPr lang="sv-SE" sz="2000" dirty="0" err="1"/>
              <a:t>owners</a:t>
            </a:r>
            <a:r>
              <a:rPr lang="sv-SE" sz="2000" dirty="0"/>
              <a:t>, management etc.</a:t>
            </a:r>
          </a:p>
          <a:p>
            <a:pPr marL="285750" indent="-285750">
              <a:spcBef>
                <a:spcPts val="1200"/>
              </a:spcBef>
              <a:spcAft>
                <a:spcPts val="0"/>
              </a:spcAft>
            </a:pPr>
            <a:r>
              <a:rPr lang="sv-SE" sz="2000" b="1" dirty="0"/>
              <a:t>Management:</a:t>
            </a:r>
            <a:r>
              <a:rPr lang="sv-SE" sz="2000" dirty="0"/>
              <a:t> </a:t>
            </a:r>
            <a:r>
              <a:rPr lang="sv-SE" sz="2000" dirty="0" err="1"/>
              <a:t>where</a:t>
            </a:r>
            <a:r>
              <a:rPr lang="sv-SE" sz="2000" dirty="0"/>
              <a:t> </a:t>
            </a:r>
            <a:r>
              <a:rPr lang="sv-SE" sz="2000" dirty="0" err="1"/>
              <a:t>they</a:t>
            </a:r>
            <a:r>
              <a:rPr lang="sv-SE" sz="2000" dirty="0"/>
              <a:t> come from, </a:t>
            </a:r>
            <a:r>
              <a:rPr lang="sv-SE" sz="2000" dirty="0" err="1"/>
              <a:t>previously</a:t>
            </a:r>
            <a:r>
              <a:rPr lang="sv-SE" sz="2000" dirty="0"/>
              <a:t> </a:t>
            </a:r>
            <a:r>
              <a:rPr lang="sv-SE" sz="2000" dirty="0" err="1"/>
              <a:t>known</a:t>
            </a:r>
            <a:r>
              <a:rPr lang="sv-SE" sz="2000" dirty="0"/>
              <a:t> interests/</a:t>
            </a:r>
            <a:r>
              <a:rPr lang="sv-SE" sz="2000" dirty="0" err="1"/>
              <a:t>decisions</a:t>
            </a:r>
            <a:r>
              <a:rPr lang="sv-SE" sz="2000" dirty="0"/>
              <a:t>, </a:t>
            </a:r>
            <a:r>
              <a:rPr lang="sv-SE" sz="2000" dirty="0" err="1"/>
              <a:t>experiences</a:t>
            </a:r>
            <a:r>
              <a:rPr lang="sv-SE" sz="2000" dirty="0"/>
              <a:t> etc.</a:t>
            </a:r>
          </a:p>
          <a:p>
            <a:pPr marL="285750" indent="-285750">
              <a:spcBef>
                <a:spcPts val="1200"/>
              </a:spcBef>
              <a:spcAft>
                <a:spcPts val="0"/>
              </a:spcAft>
            </a:pPr>
            <a:r>
              <a:rPr lang="sv-SE" sz="2000" b="1" dirty="0"/>
              <a:t>The country: </a:t>
            </a:r>
            <a:r>
              <a:rPr lang="sv-SE" sz="2000" dirty="0"/>
              <a:t>Culture, </a:t>
            </a:r>
            <a:r>
              <a:rPr lang="sv-SE" sz="2000" dirty="0" err="1"/>
              <a:t>labor</a:t>
            </a:r>
            <a:r>
              <a:rPr lang="sv-SE" sz="2000" dirty="0"/>
              <a:t> </a:t>
            </a:r>
            <a:r>
              <a:rPr lang="sv-SE" sz="2000" dirty="0" err="1"/>
              <a:t>law</a:t>
            </a:r>
            <a:r>
              <a:rPr lang="sv-SE" sz="2000" dirty="0"/>
              <a:t>, etc.</a:t>
            </a:r>
          </a:p>
          <a:p>
            <a:pPr marL="285750" indent="-285750">
              <a:spcBef>
                <a:spcPts val="1200"/>
              </a:spcBef>
              <a:spcAft>
                <a:spcPts val="0"/>
              </a:spcAft>
            </a:pPr>
            <a:r>
              <a:rPr lang="sv-SE" sz="2000" b="1" dirty="0"/>
              <a:t>Industry/</a:t>
            </a:r>
            <a:r>
              <a:rPr lang="sv-SE" sz="2000" b="1" dirty="0" err="1"/>
              <a:t>Sector</a:t>
            </a:r>
            <a:r>
              <a:rPr lang="sv-SE" sz="2000" b="1" dirty="0"/>
              <a:t>: </a:t>
            </a:r>
            <a:r>
              <a:rPr lang="sv-SE" sz="2000" dirty="0" err="1"/>
              <a:t>what</a:t>
            </a:r>
            <a:r>
              <a:rPr lang="sv-SE" sz="2000" dirty="0"/>
              <a:t> </a:t>
            </a:r>
            <a:r>
              <a:rPr lang="sv-SE" sz="2000" dirty="0" err="1"/>
              <a:t>important</a:t>
            </a:r>
            <a:r>
              <a:rPr lang="sv-SE" sz="2000" dirty="0"/>
              <a:t> </a:t>
            </a:r>
            <a:r>
              <a:rPr lang="sv-SE" sz="2000" dirty="0" err="1"/>
              <a:t>players</a:t>
            </a:r>
            <a:r>
              <a:rPr lang="sv-SE" sz="2000" dirty="0"/>
              <a:t> </a:t>
            </a:r>
            <a:br>
              <a:rPr lang="sv-SE" sz="2000" dirty="0"/>
            </a:br>
            <a:r>
              <a:rPr lang="sv-SE" sz="2000" dirty="0" err="1"/>
              <a:t>are</a:t>
            </a:r>
            <a:r>
              <a:rPr lang="sv-SE" sz="2000" dirty="0"/>
              <a:t> </a:t>
            </a:r>
            <a:r>
              <a:rPr lang="sv-SE" sz="2000" dirty="0" err="1"/>
              <a:t>there</a:t>
            </a:r>
            <a:r>
              <a:rPr lang="sv-SE" sz="2000" dirty="0"/>
              <a:t>, </a:t>
            </a:r>
            <a:r>
              <a:rPr lang="sv-SE" sz="2000" dirty="0" err="1"/>
              <a:t>what</a:t>
            </a:r>
            <a:r>
              <a:rPr lang="sv-SE" sz="2000" dirty="0"/>
              <a:t> </a:t>
            </a:r>
            <a:r>
              <a:rPr lang="sv-SE" sz="2000" dirty="0" err="1"/>
              <a:t>happens</a:t>
            </a:r>
            <a:r>
              <a:rPr lang="sv-SE" sz="2000" dirty="0"/>
              <a:t>, </a:t>
            </a:r>
            <a:r>
              <a:rPr lang="sv-SE" sz="2000" dirty="0" err="1"/>
              <a:t>development</a:t>
            </a:r>
            <a:r>
              <a:rPr lang="sv-SE" sz="2000" dirty="0"/>
              <a:t> etc. </a:t>
            </a:r>
          </a:p>
          <a:p>
            <a:pPr marL="285750" indent="-285750">
              <a:spcBef>
                <a:spcPts val="1200"/>
              </a:spcBef>
              <a:spcAft>
                <a:spcPts val="0"/>
              </a:spcAft>
            </a:pPr>
            <a:r>
              <a:rPr lang="sv-SE" sz="2000" b="1" dirty="0" err="1"/>
              <a:t>Competitors</a:t>
            </a:r>
            <a:r>
              <a:rPr lang="sv-SE" sz="2000" dirty="0"/>
              <a:t>: </a:t>
            </a:r>
            <a:r>
              <a:rPr lang="sv-SE" sz="2000" dirty="0" err="1"/>
              <a:t>what</a:t>
            </a:r>
            <a:r>
              <a:rPr lang="sv-SE" sz="2000" dirty="0"/>
              <a:t> do </a:t>
            </a:r>
            <a:r>
              <a:rPr lang="sv-SE" sz="2000" dirty="0" err="1"/>
              <a:t>they</a:t>
            </a:r>
            <a:r>
              <a:rPr lang="sv-SE" sz="2000" dirty="0"/>
              <a:t> look like, </a:t>
            </a:r>
            <a:r>
              <a:rPr lang="sv-SE" sz="2000" dirty="0" err="1"/>
              <a:t>what</a:t>
            </a:r>
            <a:r>
              <a:rPr lang="sv-SE" sz="2000" dirty="0"/>
              <a:t> do </a:t>
            </a:r>
            <a:br>
              <a:rPr lang="sv-SE" sz="2000" dirty="0"/>
            </a:br>
            <a:r>
              <a:rPr lang="sv-SE" sz="2000" dirty="0" err="1"/>
              <a:t>their</a:t>
            </a:r>
            <a:r>
              <a:rPr lang="sv-SE" sz="2000" dirty="0"/>
              <a:t> actions </a:t>
            </a:r>
            <a:r>
              <a:rPr lang="sv-SE" sz="2000" dirty="0" err="1"/>
              <a:t>mean</a:t>
            </a:r>
            <a:r>
              <a:rPr lang="sv-SE" sz="2000" dirty="0"/>
              <a:t>, etc.</a:t>
            </a:r>
          </a:p>
          <a:p>
            <a:endParaRPr lang="sv-SE" dirty="0"/>
          </a:p>
        </p:txBody>
      </p:sp>
      <p:sp>
        <p:nvSpPr>
          <p:cNvPr id="2" name="Platshållare för innehåll 1">
            <a:extLst>
              <a:ext uri="{FF2B5EF4-FFF2-40B4-BE49-F238E27FC236}">
                <a16:creationId xmlns:a16="http://schemas.microsoft.com/office/drawing/2014/main" id="{C82950B3-D08B-418C-AC2E-E7FFC3110B3D}"/>
              </a:ext>
            </a:extLst>
          </p:cNvPr>
          <p:cNvSpPr>
            <a:spLocks noGrp="1"/>
          </p:cNvSpPr>
          <p:nvPr>
            <p:ph sz="half" idx="2"/>
          </p:nvPr>
        </p:nvSpPr>
        <p:spPr>
          <a:xfrm>
            <a:off x="7315199" y="1534448"/>
            <a:ext cx="4503365" cy="4304376"/>
          </a:xfrm>
          <a:ln w="57150">
            <a:solidFill>
              <a:schemeClr val="accent2"/>
            </a:solidFill>
          </a:ln>
        </p:spPr>
        <p:txBody>
          <a:bodyPr/>
          <a:lstStyle/>
          <a:p>
            <a:pPr marL="193063" lvl="1" indent="0">
              <a:spcBef>
                <a:spcPts val="1200"/>
              </a:spcBef>
              <a:spcAft>
                <a:spcPts val="0"/>
              </a:spcAft>
              <a:buNone/>
            </a:pPr>
            <a:br>
              <a:rPr lang="sv-SE" dirty="0"/>
            </a:br>
            <a:r>
              <a:rPr lang="sv-SE" sz="2000" dirty="0"/>
              <a:t>Tips </a:t>
            </a:r>
            <a:r>
              <a:rPr lang="sv-SE" sz="2000" dirty="0" err="1"/>
              <a:t>while</a:t>
            </a:r>
            <a:r>
              <a:rPr lang="sv-SE" sz="2000" dirty="0"/>
              <a:t> </a:t>
            </a:r>
            <a:r>
              <a:rPr lang="sv-SE" sz="2000" dirty="0" err="1"/>
              <a:t>mapping</a:t>
            </a:r>
            <a:endParaRPr lang="sv-SE" sz="2000" dirty="0"/>
          </a:p>
          <a:p>
            <a:pPr lvl="1">
              <a:spcBef>
                <a:spcPts val="1200"/>
              </a:spcBef>
              <a:spcAft>
                <a:spcPts val="0"/>
              </a:spcAft>
            </a:pPr>
            <a:r>
              <a:rPr lang="sv-SE" sz="2000" dirty="0" err="1"/>
              <a:t>Share</a:t>
            </a:r>
            <a:r>
              <a:rPr lang="sv-SE" sz="2000" dirty="0"/>
              <a:t> the information </a:t>
            </a:r>
            <a:r>
              <a:rPr lang="sv-SE" sz="2000" dirty="0" err="1"/>
              <a:t>with</a:t>
            </a:r>
            <a:r>
              <a:rPr lang="sv-SE" sz="2000" dirty="0"/>
              <a:t> </a:t>
            </a:r>
            <a:r>
              <a:rPr lang="sv-SE" sz="2000" dirty="0" err="1"/>
              <a:t>each</a:t>
            </a:r>
            <a:r>
              <a:rPr lang="sv-SE" sz="2000" dirty="0"/>
              <a:t> </a:t>
            </a:r>
            <a:r>
              <a:rPr lang="sv-SE" sz="2000" dirty="0" err="1"/>
              <a:t>other</a:t>
            </a:r>
            <a:r>
              <a:rPr lang="sv-SE" sz="2000" dirty="0"/>
              <a:t> </a:t>
            </a:r>
            <a:r>
              <a:rPr lang="sv-SE" sz="2000" dirty="0" err="1"/>
              <a:t>before</a:t>
            </a:r>
            <a:r>
              <a:rPr lang="sv-SE" sz="2000" dirty="0"/>
              <a:t> </a:t>
            </a:r>
            <a:r>
              <a:rPr lang="sv-SE" sz="2000" dirty="0" err="1"/>
              <a:t>proceeding</a:t>
            </a:r>
            <a:r>
              <a:rPr lang="sv-SE" sz="2000" dirty="0"/>
              <a:t> and </a:t>
            </a:r>
            <a:r>
              <a:rPr lang="sv-SE" sz="2000" dirty="0" err="1"/>
              <a:t>consider</a:t>
            </a:r>
            <a:r>
              <a:rPr lang="sv-SE" sz="2000" dirty="0"/>
              <a:t> </a:t>
            </a:r>
            <a:r>
              <a:rPr lang="sv-SE" sz="2000" dirty="0" err="1"/>
              <a:t>what</a:t>
            </a:r>
            <a:r>
              <a:rPr lang="sv-SE" sz="2000" dirty="0"/>
              <a:t> </a:t>
            </a:r>
            <a:r>
              <a:rPr lang="sv-SE" sz="2000" dirty="0" err="1"/>
              <a:t>you</a:t>
            </a:r>
            <a:r>
              <a:rPr lang="sv-SE" sz="2000" dirty="0"/>
              <a:t> </a:t>
            </a:r>
            <a:r>
              <a:rPr lang="sv-SE" sz="2000" dirty="0" err="1"/>
              <a:t>can</a:t>
            </a:r>
            <a:r>
              <a:rPr lang="sv-SE" sz="2000" dirty="0"/>
              <a:t> </a:t>
            </a:r>
            <a:r>
              <a:rPr lang="sv-SE" sz="2000" dirty="0" err="1"/>
              <a:t>use</a:t>
            </a:r>
            <a:r>
              <a:rPr lang="sv-SE" sz="2000" dirty="0"/>
              <a:t> it for.</a:t>
            </a:r>
          </a:p>
          <a:p>
            <a:pPr lvl="1">
              <a:spcBef>
                <a:spcPts val="1200"/>
              </a:spcBef>
              <a:spcAft>
                <a:spcPts val="0"/>
              </a:spcAft>
            </a:pPr>
            <a:r>
              <a:rPr lang="sv-SE" sz="2000" dirty="0"/>
              <a:t>SWOT </a:t>
            </a:r>
            <a:r>
              <a:rPr lang="sv-SE" sz="2000" dirty="0" err="1"/>
              <a:t>analysis</a:t>
            </a:r>
            <a:r>
              <a:rPr lang="sv-SE" sz="2000" dirty="0"/>
              <a:t> or a </a:t>
            </a:r>
            <a:r>
              <a:rPr lang="sv-SE" sz="2000" dirty="0" err="1"/>
              <a:t>mindmap</a:t>
            </a:r>
            <a:r>
              <a:rPr lang="sv-SE" sz="2000" dirty="0"/>
              <a:t> </a:t>
            </a:r>
            <a:br>
              <a:rPr lang="sv-SE" sz="2000" dirty="0"/>
            </a:br>
            <a:r>
              <a:rPr lang="sv-SE" sz="2000" dirty="0" err="1"/>
              <a:t>can</a:t>
            </a:r>
            <a:r>
              <a:rPr lang="sv-SE" sz="2000" dirty="0"/>
              <a:t> be </a:t>
            </a:r>
            <a:r>
              <a:rPr lang="sv-SE" sz="2000" dirty="0" err="1"/>
              <a:t>good</a:t>
            </a:r>
            <a:r>
              <a:rPr lang="sv-SE" sz="2000" dirty="0"/>
              <a:t> </a:t>
            </a:r>
            <a:r>
              <a:rPr lang="sv-SE" sz="2000" dirty="0" err="1"/>
              <a:t>tools</a:t>
            </a:r>
            <a:r>
              <a:rPr lang="sv-SE" sz="2000" dirty="0"/>
              <a:t> for </a:t>
            </a:r>
            <a:r>
              <a:rPr lang="sv-SE" sz="2000" dirty="0" err="1"/>
              <a:t>mapping</a:t>
            </a:r>
            <a:r>
              <a:rPr lang="sv-SE" sz="2000" dirty="0"/>
              <a:t> </a:t>
            </a:r>
            <a:br>
              <a:rPr lang="sv-SE" sz="2000" dirty="0"/>
            </a:br>
            <a:r>
              <a:rPr lang="sv-SE" sz="2000" dirty="0"/>
              <a:t>and </a:t>
            </a:r>
            <a:r>
              <a:rPr lang="sv-SE" sz="2000" dirty="0" err="1"/>
              <a:t>seeing</a:t>
            </a:r>
            <a:r>
              <a:rPr lang="sv-SE" sz="2000" dirty="0"/>
              <a:t> </a:t>
            </a:r>
            <a:r>
              <a:rPr lang="sv-SE" sz="2000" dirty="0" err="1"/>
              <a:t>what</a:t>
            </a:r>
            <a:r>
              <a:rPr lang="sv-SE" sz="2000" dirty="0"/>
              <a:t> </a:t>
            </a:r>
            <a:r>
              <a:rPr lang="sv-SE" sz="2000" dirty="0" err="1"/>
              <a:t>you</a:t>
            </a:r>
            <a:r>
              <a:rPr lang="sv-SE" sz="2000" dirty="0"/>
              <a:t> </a:t>
            </a:r>
            <a:r>
              <a:rPr lang="sv-SE" sz="2000" dirty="0" err="1"/>
              <a:t>need</a:t>
            </a:r>
            <a:r>
              <a:rPr lang="sv-SE" sz="2000" dirty="0"/>
              <a:t> to do.</a:t>
            </a:r>
          </a:p>
          <a:p>
            <a:pPr lvl="1">
              <a:spcBef>
                <a:spcPts val="1200"/>
              </a:spcBef>
              <a:spcAft>
                <a:spcPts val="0"/>
              </a:spcAft>
            </a:pPr>
            <a:r>
              <a:rPr lang="sv-SE" sz="2000" dirty="0"/>
              <a:t>Get </a:t>
            </a:r>
            <a:r>
              <a:rPr lang="sv-SE" sz="2000" dirty="0" err="1"/>
              <a:t>help</a:t>
            </a:r>
            <a:r>
              <a:rPr lang="sv-SE" sz="2000" dirty="0"/>
              <a:t> and coaching from Sveriges Ingenjörer.</a:t>
            </a:r>
          </a:p>
          <a:p>
            <a:endParaRPr lang="sv-SE" dirty="0"/>
          </a:p>
        </p:txBody>
      </p:sp>
      <p:sp>
        <p:nvSpPr>
          <p:cNvPr id="5" name="Rektangel 4">
            <a:extLst>
              <a:ext uri="{FF2B5EF4-FFF2-40B4-BE49-F238E27FC236}">
                <a16:creationId xmlns:a16="http://schemas.microsoft.com/office/drawing/2014/main" id="{CE1B2CC1-B9EE-4D71-AE28-82D2DEB4907D}"/>
              </a:ext>
            </a:extLst>
          </p:cNvPr>
          <p:cNvSpPr/>
          <p:nvPr/>
        </p:nvSpPr>
        <p:spPr>
          <a:xfrm>
            <a:off x="1949679" y="612845"/>
            <a:ext cx="7194321" cy="677108"/>
          </a:xfrm>
          <a:prstGeom prst="rect">
            <a:avLst/>
          </a:prstGeom>
        </p:spPr>
        <p:txBody>
          <a:bodyPr wrap="square">
            <a:spAutoFit/>
          </a:bodyPr>
          <a:lstStyle/>
          <a:p>
            <a:br>
              <a:rPr lang="sv-SE" sz="2000" b="1" dirty="0"/>
            </a:br>
            <a:endParaRPr lang="sv-SE" dirty="0"/>
          </a:p>
        </p:txBody>
      </p:sp>
    </p:spTree>
    <p:extLst>
      <p:ext uri="{BB962C8B-B14F-4D97-AF65-F5344CB8AC3E}">
        <p14:creationId xmlns:p14="http://schemas.microsoft.com/office/powerpoint/2010/main" val="2041901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5">
            <a:extLst>
              <a:ext uri="{FF2B5EF4-FFF2-40B4-BE49-F238E27FC236}">
                <a16:creationId xmlns:a16="http://schemas.microsoft.com/office/drawing/2014/main" id="{36F2B00A-041A-474E-A793-FD7D1ACA7B2F}"/>
              </a:ext>
            </a:extLst>
          </p:cNvPr>
          <p:cNvGraphicFramePr>
            <a:graphicFrameLocks noGrp="1"/>
          </p:cNvGraphicFramePr>
          <p:nvPr>
            <p:ph idx="1"/>
            <p:extLst>
              <p:ext uri="{D42A27DB-BD31-4B8C-83A1-F6EECF244321}">
                <p14:modId xmlns:p14="http://schemas.microsoft.com/office/powerpoint/2010/main" val="3317472556"/>
              </p:ext>
            </p:extLst>
          </p:nvPr>
        </p:nvGraphicFramePr>
        <p:xfrm>
          <a:off x="461176" y="397565"/>
          <a:ext cx="11306753" cy="6607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7DB89CB1-06AB-48CA-9D30-3C9BAB91D37E}"/>
              </a:ext>
            </a:extLst>
          </p:cNvPr>
          <p:cNvSpPr>
            <a:spLocks noGrp="1"/>
          </p:cNvSpPr>
          <p:nvPr>
            <p:ph type="title"/>
          </p:nvPr>
        </p:nvSpPr>
        <p:spPr>
          <a:xfrm>
            <a:off x="2315486" y="104719"/>
            <a:ext cx="7561028" cy="1133499"/>
          </a:xfrm>
        </p:spPr>
        <p:txBody>
          <a:bodyPr vert="horz" lIns="91440" tIns="45720" rIns="91440" bIns="45720" rtlCol="0" anchor="ctr">
            <a:normAutofit/>
          </a:bodyPr>
          <a:lstStyle/>
          <a:p>
            <a:pPr algn="ctr"/>
            <a:r>
              <a:rPr lang="sv-SE" sz="2800" dirty="0" err="1"/>
              <a:t>Building</a:t>
            </a:r>
            <a:r>
              <a:rPr lang="sv-SE" sz="2800" dirty="0"/>
              <a:t> relations</a:t>
            </a:r>
            <a:endParaRPr lang="en-US" kern="1200" dirty="0">
              <a:solidFill>
                <a:schemeClr val="tx1"/>
              </a:solidFill>
              <a:latin typeface="+mj-lt"/>
              <a:ea typeface="+mj-ea"/>
              <a:cs typeface="+mj-cs"/>
            </a:endParaRPr>
          </a:p>
        </p:txBody>
      </p:sp>
    </p:spTree>
    <p:extLst>
      <p:ext uri="{BB962C8B-B14F-4D97-AF65-F5344CB8AC3E}">
        <p14:creationId xmlns:p14="http://schemas.microsoft.com/office/powerpoint/2010/main" val="1925376396"/>
      </p:ext>
    </p:extLst>
  </p:cSld>
  <p:clrMapOvr>
    <a:masterClrMapping/>
  </p:clrMapOvr>
</p:sld>
</file>

<file path=ppt/theme/theme1.xml><?xml version="1.0" encoding="utf-8"?>
<a:theme xmlns:a="http://schemas.openxmlformats.org/drawingml/2006/main" name="Sveriges Ingenjörer 2020, v0,9">
  <a:themeElements>
    <a:clrScheme name="Version 0,9">
      <a:dk1>
        <a:srgbClr val="000000"/>
      </a:dk1>
      <a:lt1>
        <a:srgbClr val="FFFFFF"/>
      </a:lt1>
      <a:dk2>
        <a:srgbClr val="7B878E"/>
      </a:dk2>
      <a:lt2>
        <a:srgbClr val="F5F6F7"/>
      </a:lt2>
      <a:accent1>
        <a:srgbClr val="0099CC"/>
      </a:accent1>
      <a:accent2>
        <a:srgbClr val="E36190"/>
      </a:accent2>
      <a:accent3>
        <a:srgbClr val="B1C3C9"/>
      </a:accent3>
      <a:accent4>
        <a:srgbClr val="5CD6FF"/>
      </a:accent4>
      <a:accent5>
        <a:srgbClr val="006B8F"/>
      </a:accent5>
      <a:accent6>
        <a:srgbClr val="DC2E6B"/>
      </a:accent6>
      <a:hlink>
        <a:srgbClr val="0563C1"/>
      </a:hlink>
      <a:folHlink>
        <a:srgbClr val="954F72"/>
      </a:folHlink>
    </a:clrScheme>
    <a:fontScheme name="Sveriges Ingenjör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27784"/>
        </a:solidFill>
        <a:ln>
          <a:noFill/>
        </a:ln>
      </a:spPr>
      <a:bodyPr rtlCol="0" anchor="ctr"/>
      <a:lstStyle>
        <a:defPPr algn="ctr">
          <a:defRPr dirty="0">
            <a:ln w="0">
              <a:noFill/>
            </a:ln>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veriges Ingenjörer Mall" id="{87A1B75F-FF2E-AB40-9358-22F0E5C8B765}" vid="{B1165ED6-1901-F64F-8A32-9E7B694573B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578BD38D2482A45B259B10CD24C2698" ma:contentTypeVersion="17" ma:contentTypeDescription="Skapa ett nytt dokument." ma:contentTypeScope="" ma:versionID="d07dad98990249b1332fda924efc58b7">
  <xsd:schema xmlns:xsd="http://www.w3.org/2001/XMLSchema" xmlns:xs="http://www.w3.org/2001/XMLSchema" xmlns:p="http://schemas.microsoft.com/office/2006/metadata/properties" xmlns:ns2="338166e3-3174-4fc2-9c17-16a589e3932d" xmlns:ns3="dd1234b8-a07f-4315-b19a-b24e42894ecf" xmlns:ns4="cfd811cb-b435-46d2-b6f4-6ff4bff6b625" targetNamespace="http://schemas.microsoft.com/office/2006/metadata/properties" ma:root="true" ma:fieldsID="a5cbca3cac4c2a3a311156ca5c3b7d0c" ns2:_="" ns3:_="" ns4:_="">
    <xsd:import namespace="338166e3-3174-4fc2-9c17-16a589e3932d"/>
    <xsd:import namespace="dd1234b8-a07f-4315-b19a-b24e42894ecf"/>
    <xsd:import namespace="cfd811cb-b435-46d2-b6f4-6ff4bff6b62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ObjectDetectorVersions" minOccurs="0"/>
                <xsd:element ref="ns2:MediaServiceSearchProperties" minOccurs="0"/>
                <xsd:element ref="ns2:MediaServiceDateTake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8166e3-3174-4fc2-9c17-16a589e393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dmarkeringar" ma:readOnly="false" ma:fieldId="{5cf76f15-5ced-4ddc-b409-7134ff3c332f}" ma:taxonomyMulti="true" ma:sspId="c71fb807-b078-426a-9062-5b0c3c3445d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d1234b8-a07f-4315-b19a-b24e42894ecf"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d811cb-b435-46d2-b6f4-6ff4bff6b625"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60a4b347-b518-4d00-a91c-fb38cd58a1a2}" ma:internalName="TaxCatchAll" ma:showField="CatchAllData" ma:web="dd1234b8-a07f-4315-b19a-b24e42894e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38166e3-3174-4fc2-9c17-16a589e3932d">
      <Terms xmlns="http://schemas.microsoft.com/office/infopath/2007/PartnerControls"/>
    </lcf76f155ced4ddcb4097134ff3c332f>
    <TaxCatchAll xmlns="cfd811cb-b435-46d2-b6f4-6ff4bff6b62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E7B7BD-EA26-4F36-918B-23BC0A51EBE6}"/>
</file>

<file path=customXml/itemProps2.xml><?xml version="1.0" encoding="utf-8"?>
<ds:datastoreItem xmlns:ds="http://schemas.openxmlformats.org/officeDocument/2006/customXml" ds:itemID="{80B4F8B3-0C50-4A37-9E49-D2027FB4A82A}">
  <ds:schemaRefs>
    <ds:schemaRef ds:uri="http://purl.org/dc/terms/"/>
    <ds:schemaRef ds:uri="http://www.w3.org/XML/1998/namespace"/>
    <ds:schemaRef ds:uri="http://schemas.microsoft.com/office/2006/documentManagement/types"/>
    <ds:schemaRef ds:uri="51ba92bc-af1a-4dc1-ba6e-0ca47ae0286b"/>
    <ds:schemaRef ds:uri="8a1a1e35-260c-4351-9ffe-67b8df93a0fe"/>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24F299CD-5F34-4A8E-861C-B6B30C2164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7423</TotalTime>
  <Words>647</Words>
  <Application>Microsoft Office PowerPoint</Application>
  <PresentationFormat>Bredbild</PresentationFormat>
  <Paragraphs>47</Paragraphs>
  <Slides>6</Slides>
  <Notes>6</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6</vt:i4>
      </vt:variant>
    </vt:vector>
  </HeadingPairs>
  <TitlesOfParts>
    <vt:vector size="11" baseType="lpstr">
      <vt:lpstr>Arial</vt:lpstr>
      <vt:lpstr>Calibri</vt:lpstr>
      <vt:lpstr>Courier New</vt:lpstr>
      <vt:lpstr>Wingdings</vt:lpstr>
      <vt:lpstr>Sveriges Ingenjörer 2020, v0,9</vt:lpstr>
      <vt:lpstr>Building knowledge and relations  – easy, but hard work</vt:lpstr>
      <vt:lpstr>Important questions </vt:lpstr>
      <vt:lpstr>Influence through informal relations</vt:lpstr>
      <vt:lpstr>Preparing Your work </vt:lpstr>
      <vt:lpstr>Mapping</vt:lpstr>
      <vt:lpstr>Building relations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Ny Teknik som en digital förmån</dc:title>
  <dc:creator>Daniel Bergqvist</dc:creator>
  <cp:lastModifiedBy>Jenny Forsberg</cp:lastModifiedBy>
  <cp:revision>82</cp:revision>
  <dcterms:created xsi:type="dcterms:W3CDTF">2020-08-21T09:23:01Z</dcterms:created>
  <dcterms:modified xsi:type="dcterms:W3CDTF">2022-02-22T13:56:49Z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0x010100F578BD38D2482A45B259B10CD24C2698</vt:lpwstr>
  </property>
</Properties>
</file>