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310" r:id="rId5"/>
    <p:sldId id="312" r:id="rId6"/>
    <p:sldId id="313" r:id="rId7"/>
    <p:sldId id="314" r:id="rId8"/>
    <p:sldId id="315" r:id="rId9"/>
    <p:sldId id="316" r:id="rId10"/>
    <p:sldId id="317" r:id="rId11"/>
    <p:sldId id="318" r:id="rId12"/>
    <p:sldId id="319" r:id="rId13"/>
    <p:sldId id="320" r:id="rId14"/>
    <p:sldId id="321"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D7F"/>
    <a:srgbClr val="FFDE75"/>
    <a:srgbClr val="E2AC00"/>
    <a:srgbClr val="E36190"/>
    <a:srgbClr val="009242"/>
    <a:srgbClr val="627784"/>
    <a:srgbClr val="7B878E"/>
    <a:srgbClr val="B1C3C9"/>
    <a:srgbClr val="E36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DFB06-BAE7-430E-B47C-80C8E556784C}" v="1" dt="2022-02-21T09:48:02.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7085" autoAdjust="0"/>
    <p:restoredTop sz="96196" autoAdjust="0"/>
  </p:normalViewPr>
  <p:slideViewPr>
    <p:cSldViewPr snapToGrid="0">
      <p:cViewPr varScale="1">
        <p:scale>
          <a:sx n="109" d="100"/>
          <a:sy n="109" d="100"/>
        </p:scale>
        <p:origin x="1122"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3" d="100"/>
          <a:sy n="83" d="100"/>
        </p:scale>
        <p:origin x="393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userId="98cde140-1d8b-4572-bc9b-af7e3f9996e0" providerId="ADAL" clId="{E94DFB06-BAE7-430E-B47C-80C8E556784C}"/>
    <pc:docChg chg="addSld delSld modSld">
      <pc:chgData name="Jenny" userId="98cde140-1d8b-4572-bc9b-af7e3f9996e0" providerId="ADAL" clId="{E94DFB06-BAE7-430E-B47C-80C8E556784C}" dt="2022-02-21T09:52:21.038" v="2" actId="47"/>
      <pc:docMkLst>
        <pc:docMk/>
      </pc:docMkLst>
      <pc:sldChg chg="del">
        <pc:chgData name="Jenny" userId="98cde140-1d8b-4572-bc9b-af7e3f9996e0" providerId="ADAL" clId="{E94DFB06-BAE7-430E-B47C-80C8E556784C}" dt="2022-02-21T09:48:47.179" v="1" actId="47"/>
        <pc:sldMkLst>
          <pc:docMk/>
          <pc:sldMk cId="3314760504" sldId="259"/>
        </pc:sldMkLst>
      </pc:sldChg>
      <pc:sldChg chg="del">
        <pc:chgData name="Jenny" userId="98cde140-1d8b-4572-bc9b-af7e3f9996e0" providerId="ADAL" clId="{E94DFB06-BAE7-430E-B47C-80C8E556784C}" dt="2022-02-21T09:48:47.179" v="1" actId="47"/>
        <pc:sldMkLst>
          <pc:docMk/>
          <pc:sldMk cId="1593846161" sldId="260"/>
        </pc:sldMkLst>
      </pc:sldChg>
      <pc:sldChg chg="del">
        <pc:chgData name="Jenny" userId="98cde140-1d8b-4572-bc9b-af7e3f9996e0" providerId="ADAL" clId="{E94DFB06-BAE7-430E-B47C-80C8E556784C}" dt="2022-02-21T09:48:47.179" v="1" actId="47"/>
        <pc:sldMkLst>
          <pc:docMk/>
          <pc:sldMk cId="814508500" sldId="267"/>
        </pc:sldMkLst>
      </pc:sldChg>
      <pc:sldChg chg="del">
        <pc:chgData name="Jenny" userId="98cde140-1d8b-4572-bc9b-af7e3f9996e0" providerId="ADAL" clId="{E94DFB06-BAE7-430E-B47C-80C8E556784C}" dt="2022-02-21T09:48:47.179" v="1" actId="47"/>
        <pc:sldMkLst>
          <pc:docMk/>
          <pc:sldMk cId="1284091705" sldId="268"/>
        </pc:sldMkLst>
      </pc:sldChg>
      <pc:sldChg chg="del">
        <pc:chgData name="Jenny" userId="98cde140-1d8b-4572-bc9b-af7e3f9996e0" providerId="ADAL" clId="{E94DFB06-BAE7-430E-B47C-80C8E556784C}" dt="2022-02-21T09:48:47.179" v="1" actId="47"/>
        <pc:sldMkLst>
          <pc:docMk/>
          <pc:sldMk cId="179943147" sldId="302"/>
        </pc:sldMkLst>
      </pc:sldChg>
      <pc:sldChg chg="del">
        <pc:chgData name="Jenny" userId="98cde140-1d8b-4572-bc9b-af7e3f9996e0" providerId="ADAL" clId="{E94DFB06-BAE7-430E-B47C-80C8E556784C}" dt="2022-02-21T09:48:47.179" v="1" actId="47"/>
        <pc:sldMkLst>
          <pc:docMk/>
          <pc:sldMk cId="3465066659" sldId="303"/>
        </pc:sldMkLst>
      </pc:sldChg>
      <pc:sldChg chg="del">
        <pc:chgData name="Jenny" userId="98cde140-1d8b-4572-bc9b-af7e3f9996e0" providerId="ADAL" clId="{E94DFB06-BAE7-430E-B47C-80C8E556784C}" dt="2022-02-21T09:48:47.179" v="1" actId="47"/>
        <pc:sldMkLst>
          <pc:docMk/>
          <pc:sldMk cId="1598742726" sldId="304"/>
        </pc:sldMkLst>
      </pc:sldChg>
      <pc:sldChg chg="del">
        <pc:chgData name="Jenny" userId="98cde140-1d8b-4572-bc9b-af7e3f9996e0" providerId="ADAL" clId="{E94DFB06-BAE7-430E-B47C-80C8E556784C}" dt="2022-02-21T09:48:47.179" v="1" actId="47"/>
        <pc:sldMkLst>
          <pc:docMk/>
          <pc:sldMk cId="2325503746" sldId="305"/>
        </pc:sldMkLst>
      </pc:sldChg>
      <pc:sldChg chg="del">
        <pc:chgData name="Jenny" userId="98cde140-1d8b-4572-bc9b-af7e3f9996e0" providerId="ADAL" clId="{E94DFB06-BAE7-430E-B47C-80C8E556784C}" dt="2022-02-21T09:48:47.179" v="1" actId="47"/>
        <pc:sldMkLst>
          <pc:docMk/>
          <pc:sldMk cId="649842732" sldId="306"/>
        </pc:sldMkLst>
      </pc:sldChg>
      <pc:sldChg chg="del">
        <pc:chgData name="Jenny" userId="98cde140-1d8b-4572-bc9b-af7e3f9996e0" providerId="ADAL" clId="{E94DFB06-BAE7-430E-B47C-80C8E556784C}" dt="2022-02-21T09:48:47.179" v="1" actId="47"/>
        <pc:sldMkLst>
          <pc:docMk/>
          <pc:sldMk cId="3683840025" sldId="307"/>
        </pc:sldMkLst>
      </pc:sldChg>
      <pc:sldChg chg="del">
        <pc:chgData name="Jenny" userId="98cde140-1d8b-4572-bc9b-af7e3f9996e0" providerId="ADAL" clId="{E94DFB06-BAE7-430E-B47C-80C8E556784C}" dt="2022-02-21T09:48:47.179" v="1" actId="47"/>
        <pc:sldMkLst>
          <pc:docMk/>
          <pc:sldMk cId="1468468869" sldId="308"/>
        </pc:sldMkLst>
      </pc:sldChg>
      <pc:sldChg chg="del">
        <pc:chgData name="Jenny" userId="98cde140-1d8b-4572-bc9b-af7e3f9996e0" providerId="ADAL" clId="{E94DFB06-BAE7-430E-B47C-80C8E556784C}" dt="2022-02-21T09:48:47.179" v="1" actId="47"/>
        <pc:sldMkLst>
          <pc:docMk/>
          <pc:sldMk cId="3118116443" sldId="309"/>
        </pc:sldMkLst>
      </pc:sldChg>
      <pc:sldChg chg="add">
        <pc:chgData name="Jenny" userId="98cde140-1d8b-4572-bc9b-af7e3f9996e0" providerId="ADAL" clId="{E94DFB06-BAE7-430E-B47C-80C8E556784C}" dt="2022-02-21T09:48:02.372" v="0"/>
        <pc:sldMkLst>
          <pc:docMk/>
          <pc:sldMk cId="2906725272" sldId="310"/>
        </pc:sldMkLst>
      </pc:sldChg>
      <pc:sldChg chg="add del">
        <pc:chgData name="Jenny" userId="98cde140-1d8b-4572-bc9b-af7e3f9996e0" providerId="ADAL" clId="{E94DFB06-BAE7-430E-B47C-80C8E556784C}" dt="2022-02-21T09:52:21.038" v="2" actId="47"/>
        <pc:sldMkLst>
          <pc:docMk/>
          <pc:sldMk cId="1899073884" sldId="311"/>
        </pc:sldMkLst>
      </pc:sldChg>
      <pc:sldChg chg="add">
        <pc:chgData name="Jenny" userId="98cde140-1d8b-4572-bc9b-af7e3f9996e0" providerId="ADAL" clId="{E94DFB06-BAE7-430E-B47C-80C8E556784C}" dt="2022-02-21T09:48:02.372" v="0"/>
        <pc:sldMkLst>
          <pc:docMk/>
          <pc:sldMk cId="2231358005" sldId="312"/>
        </pc:sldMkLst>
      </pc:sldChg>
      <pc:sldChg chg="add">
        <pc:chgData name="Jenny" userId="98cde140-1d8b-4572-bc9b-af7e3f9996e0" providerId="ADAL" clId="{E94DFB06-BAE7-430E-B47C-80C8E556784C}" dt="2022-02-21T09:48:02.372" v="0"/>
        <pc:sldMkLst>
          <pc:docMk/>
          <pc:sldMk cId="1380991662" sldId="313"/>
        </pc:sldMkLst>
      </pc:sldChg>
      <pc:sldChg chg="add">
        <pc:chgData name="Jenny" userId="98cde140-1d8b-4572-bc9b-af7e3f9996e0" providerId="ADAL" clId="{E94DFB06-BAE7-430E-B47C-80C8E556784C}" dt="2022-02-21T09:48:02.372" v="0"/>
        <pc:sldMkLst>
          <pc:docMk/>
          <pc:sldMk cId="3547897525" sldId="314"/>
        </pc:sldMkLst>
      </pc:sldChg>
      <pc:sldChg chg="add">
        <pc:chgData name="Jenny" userId="98cde140-1d8b-4572-bc9b-af7e3f9996e0" providerId="ADAL" clId="{E94DFB06-BAE7-430E-B47C-80C8E556784C}" dt="2022-02-21T09:48:02.372" v="0"/>
        <pc:sldMkLst>
          <pc:docMk/>
          <pc:sldMk cId="2409818357" sldId="315"/>
        </pc:sldMkLst>
      </pc:sldChg>
      <pc:sldChg chg="add">
        <pc:chgData name="Jenny" userId="98cde140-1d8b-4572-bc9b-af7e3f9996e0" providerId="ADAL" clId="{E94DFB06-BAE7-430E-B47C-80C8E556784C}" dt="2022-02-21T09:48:02.372" v="0"/>
        <pc:sldMkLst>
          <pc:docMk/>
          <pc:sldMk cId="1302104742" sldId="316"/>
        </pc:sldMkLst>
      </pc:sldChg>
      <pc:sldChg chg="add">
        <pc:chgData name="Jenny" userId="98cde140-1d8b-4572-bc9b-af7e3f9996e0" providerId="ADAL" clId="{E94DFB06-BAE7-430E-B47C-80C8E556784C}" dt="2022-02-21T09:48:02.372" v="0"/>
        <pc:sldMkLst>
          <pc:docMk/>
          <pc:sldMk cId="761392312" sldId="317"/>
        </pc:sldMkLst>
      </pc:sldChg>
      <pc:sldChg chg="add">
        <pc:chgData name="Jenny" userId="98cde140-1d8b-4572-bc9b-af7e3f9996e0" providerId="ADAL" clId="{E94DFB06-BAE7-430E-B47C-80C8E556784C}" dt="2022-02-21T09:48:02.372" v="0"/>
        <pc:sldMkLst>
          <pc:docMk/>
          <pc:sldMk cId="1016478929" sldId="318"/>
        </pc:sldMkLst>
      </pc:sldChg>
      <pc:sldChg chg="add">
        <pc:chgData name="Jenny" userId="98cde140-1d8b-4572-bc9b-af7e3f9996e0" providerId="ADAL" clId="{E94DFB06-BAE7-430E-B47C-80C8E556784C}" dt="2022-02-21T09:48:02.372" v="0"/>
        <pc:sldMkLst>
          <pc:docMk/>
          <pc:sldMk cId="2123190105" sldId="319"/>
        </pc:sldMkLst>
      </pc:sldChg>
      <pc:sldChg chg="add">
        <pc:chgData name="Jenny" userId="98cde140-1d8b-4572-bc9b-af7e3f9996e0" providerId="ADAL" clId="{E94DFB06-BAE7-430E-B47C-80C8E556784C}" dt="2022-02-21T09:48:02.372" v="0"/>
        <pc:sldMkLst>
          <pc:docMk/>
          <pc:sldMk cId="955180745" sldId="320"/>
        </pc:sldMkLst>
      </pc:sldChg>
      <pc:sldChg chg="add">
        <pc:chgData name="Jenny" userId="98cde140-1d8b-4572-bc9b-af7e3f9996e0" providerId="ADAL" clId="{E94DFB06-BAE7-430E-B47C-80C8E556784C}" dt="2022-02-21T09:48:02.372" v="0"/>
        <pc:sldMkLst>
          <pc:docMk/>
          <pc:sldMk cId="2921899574" sldId="321"/>
        </pc:sldMkLst>
      </pc:sldChg>
    </pc:docChg>
  </pc:docChgLst>
  <pc:docChgLst>
    <pc:chgData name="Jenny Forsberg" userId="98cde140-1d8b-4572-bc9b-af7e3f9996e0" providerId="ADAL" clId="{E94DFB06-BAE7-430E-B47C-80C8E556784C}"/>
    <pc:docChg chg="modSld">
      <pc:chgData name="Jenny Forsberg" userId="98cde140-1d8b-4572-bc9b-af7e3f9996e0" providerId="ADAL" clId="{E94DFB06-BAE7-430E-B47C-80C8E556784C}" dt="2022-02-22T13:58:56.606" v="17" actId="20577"/>
      <pc:docMkLst>
        <pc:docMk/>
      </pc:docMkLst>
      <pc:sldChg chg="modNotes">
        <pc:chgData name="Jenny Forsberg" userId="98cde140-1d8b-4572-bc9b-af7e3f9996e0" providerId="ADAL" clId="{E94DFB06-BAE7-430E-B47C-80C8E556784C}" dt="2022-02-22T13:58:56.606" v="17" actId="20577"/>
        <pc:sldMkLst>
          <pc:docMk/>
          <pc:sldMk cId="2906725272" sldId="310"/>
        </pc:sldMkLst>
      </pc:sldChg>
    </pc:docChg>
  </pc:docChgLst>
  <pc:docChgLst>
    <pc:chgData name="Jenny Forsberg" userId="98cde140-1d8b-4572-bc9b-af7e3f9996e0" providerId="ADAL" clId="{763F98EF-6866-4287-A46D-71AE7F78293B}"/>
    <pc:docChg chg="undo custSel addSld delSld modSld">
      <pc:chgData name="Jenny Forsberg" userId="98cde140-1d8b-4572-bc9b-af7e3f9996e0" providerId="ADAL" clId="{763F98EF-6866-4287-A46D-71AE7F78293B}" dt="2021-11-02T15:07:05.126" v="944" actId="680"/>
      <pc:docMkLst>
        <pc:docMk/>
      </pc:docMkLst>
      <pc:sldChg chg="del">
        <pc:chgData name="Jenny Forsberg" userId="98cde140-1d8b-4572-bc9b-af7e3f9996e0" providerId="ADAL" clId="{763F98EF-6866-4287-A46D-71AE7F78293B}" dt="2021-11-01T18:38:42.934" v="33" actId="47"/>
        <pc:sldMkLst>
          <pc:docMk/>
          <pc:sldMk cId="3707450443" sldId="257"/>
        </pc:sldMkLst>
      </pc:sldChg>
      <pc:sldChg chg="del">
        <pc:chgData name="Jenny Forsberg" userId="98cde140-1d8b-4572-bc9b-af7e3f9996e0" providerId="ADAL" clId="{763F98EF-6866-4287-A46D-71AE7F78293B}" dt="2021-11-01T18:38:42.934" v="33" actId="47"/>
        <pc:sldMkLst>
          <pc:docMk/>
          <pc:sldMk cId="1651941709" sldId="258"/>
        </pc:sldMkLst>
      </pc:sldChg>
      <pc:sldChg chg="addSp modSp mod modClrScheme chgLayout modNotes">
        <pc:chgData name="Jenny Forsberg" userId="98cde140-1d8b-4572-bc9b-af7e3f9996e0" providerId="ADAL" clId="{763F98EF-6866-4287-A46D-71AE7F78293B}" dt="2021-11-02T10:51:11.643" v="860" actId="1076"/>
        <pc:sldMkLst>
          <pc:docMk/>
          <pc:sldMk cId="3314760504" sldId="259"/>
        </pc:sldMkLst>
        <pc:spChg chg="add mod ord">
          <ac:chgData name="Jenny Forsberg" userId="98cde140-1d8b-4572-bc9b-af7e3f9996e0" providerId="ADAL" clId="{763F98EF-6866-4287-A46D-71AE7F78293B}" dt="2021-11-01T18:38:46.790" v="34" actId="700"/>
          <ac:spMkLst>
            <pc:docMk/>
            <pc:sldMk cId="3314760504" sldId="259"/>
            <ac:spMk id="2" creationId="{22403CF0-AFD6-43C9-A7F2-962B0F92B461}"/>
          </ac:spMkLst>
        </pc:spChg>
        <pc:spChg chg="mod ord">
          <ac:chgData name="Jenny Forsberg" userId="98cde140-1d8b-4572-bc9b-af7e3f9996e0" providerId="ADAL" clId="{763F98EF-6866-4287-A46D-71AE7F78293B}" dt="2021-11-01T18:38:46.790" v="34" actId="700"/>
          <ac:spMkLst>
            <pc:docMk/>
            <pc:sldMk cId="3314760504" sldId="259"/>
            <ac:spMk id="3" creationId="{00000000-0000-0000-0000-000000000000}"/>
          </ac:spMkLst>
        </pc:spChg>
        <pc:spChg chg="mod ord">
          <ac:chgData name="Jenny Forsberg" userId="98cde140-1d8b-4572-bc9b-af7e3f9996e0" providerId="ADAL" clId="{763F98EF-6866-4287-A46D-71AE7F78293B}" dt="2021-11-01T18:38:46.790" v="34" actId="700"/>
          <ac:spMkLst>
            <pc:docMk/>
            <pc:sldMk cId="3314760504" sldId="259"/>
            <ac:spMk id="6" creationId="{00000000-0000-0000-0000-000000000000}"/>
          </ac:spMkLst>
        </pc:spChg>
      </pc:sldChg>
      <pc:sldChg chg="delSp modSp mod modClrScheme chgLayout">
        <pc:chgData name="Jenny Forsberg" userId="98cde140-1d8b-4572-bc9b-af7e3f9996e0" providerId="ADAL" clId="{763F98EF-6866-4287-A46D-71AE7F78293B}" dt="2021-11-01T18:34:59.029" v="10" actId="1076"/>
        <pc:sldMkLst>
          <pc:docMk/>
          <pc:sldMk cId="1593846161" sldId="260"/>
        </pc:sldMkLst>
        <pc:spChg chg="mod ord">
          <ac:chgData name="Jenny Forsberg" userId="98cde140-1d8b-4572-bc9b-af7e3f9996e0" providerId="ADAL" clId="{763F98EF-6866-4287-A46D-71AE7F78293B}" dt="2021-11-01T18:34:31.055" v="6" actId="700"/>
          <ac:spMkLst>
            <pc:docMk/>
            <pc:sldMk cId="1593846161" sldId="260"/>
            <ac:spMk id="2" creationId="{00000000-0000-0000-0000-000000000000}"/>
          </ac:spMkLst>
        </pc:spChg>
        <pc:spChg chg="mod ord">
          <ac:chgData name="Jenny Forsberg" userId="98cde140-1d8b-4572-bc9b-af7e3f9996e0" providerId="ADAL" clId="{763F98EF-6866-4287-A46D-71AE7F78293B}" dt="2021-11-01T18:34:59.029" v="10" actId="1076"/>
          <ac:spMkLst>
            <pc:docMk/>
            <pc:sldMk cId="1593846161" sldId="260"/>
            <ac:spMk id="3" creationId="{00000000-0000-0000-0000-000000000000}"/>
          </ac:spMkLst>
        </pc:spChg>
        <pc:picChg chg="del">
          <ac:chgData name="Jenny Forsberg" userId="98cde140-1d8b-4572-bc9b-af7e3f9996e0" providerId="ADAL" clId="{763F98EF-6866-4287-A46D-71AE7F78293B}" dt="2021-11-01T18:34:47.634" v="8" actId="478"/>
          <ac:picMkLst>
            <pc:docMk/>
            <pc:sldMk cId="1593846161" sldId="260"/>
            <ac:picMk id="5" creationId="{372135BC-1B7C-427A-87A0-5A22395CF3E0}"/>
          </ac:picMkLst>
        </pc:picChg>
      </pc:sldChg>
      <pc:sldChg chg="del">
        <pc:chgData name="Jenny Forsberg" userId="98cde140-1d8b-4572-bc9b-af7e3f9996e0" providerId="ADAL" clId="{763F98EF-6866-4287-A46D-71AE7F78293B}" dt="2021-11-01T18:38:42.934" v="33" actId="47"/>
        <pc:sldMkLst>
          <pc:docMk/>
          <pc:sldMk cId="49757021" sldId="261"/>
        </pc:sldMkLst>
      </pc:sldChg>
      <pc:sldChg chg="del">
        <pc:chgData name="Jenny Forsberg" userId="98cde140-1d8b-4572-bc9b-af7e3f9996e0" providerId="ADAL" clId="{763F98EF-6866-4287-A46D-71AE7F78293B}" dt="2021-11-01T18:38:42.934" v="33" actId="47"/>
        <pc:sldMkLst>
          <pc:docMk/>
          <pc:sldMk cId="3243161253" sldId="262"/>
        </pc:sldMkLst>
      </pc:sldChg>
      <pc:sldChg chg="del">
        <pc:chgData name="Jenny Forsberg" userId="98cde140-1d8b-4572-bc9b-af7e3f9996e0" providerId="ADAL" clId="{763F98EF-6866-4287-A46D-71AE7F78293B}" dt="2021-11-01T18:38:42.934" v="33" actId="47"/>
        <pc:sldMkLst>
          <pc:docMk/>
          <pc:sldMk cId="3578959023" sldId="263"/>
        </pc:sldMkLst>
      </pc:sldChg>
      <pc:sldChg chg="del">
        <pc:chgData name="Jenny Forsberg" userId="98cde140-1d8b-4572-bc9b-af7e3f9996e0" providerId="ADAL" clId="{763F98EF-6866-4287-A46D-71AE7F78293B}" dt="2021-11-01T18:38:42.934" v="33" actId="47"/>
        <pc:sldMkLst>
          <pc:docMk/>
          <pc:sldMk cId="1575597970" sldId="264"/>
        </pc:sldMkLst>
      </pc:sldChg>
      <pc:sldChg chg="del">
        <pc:chgData name="Jenny Forsberg" userId="98cde140-1d8b-4572-bc9b-af7e3f9996e0" providerId="ADAL" clId="{763F98EF-6866-4287-A46D-71AE7F78293B}" dt="2021-11-01T18:38:42.934" v="33" actId="47"/>
        <pc:sldMkLst>
          <pc:docMk/>
          <pc:sldMk cId="941326627" sldId="265"/>
        </pc:sldMkLst>
      </pc:sldChg>
      <pc:sldChg chg="modSp del mod">
        <pc:chgData name="Jenny Forsberg" userId="98cde140-1d8b-4572-bc9b-af7e3f9996e0" providerId="ADAL" clId="{763F98EF-6866-4287-A46D-71AE7F78293B}" dt="2021-11-01T18:38:42.934" v="33" actId="47"/>
        <pc:sldMkLst>
          <pc:docMk/>
          <pc:sldMk cId="2465079285" sldId="266"/>
        </pc:sldMkLst>
        <pc:picChg chg="mod">
          <ac:chgData name="Jenny Forsberg" userId="98cde140-1d8b-4572-bc9b-af7e3f9996e0" providerId="ADAL" clId="{763F98EF-6866-4287-A46D-71AE7F78293B}" dt="2021-11-01T18:37:49.628" v="28" actId="1076"/>
          <ac:picMkLst>
            <pc:docMk/>
            <pc:sldMk cId="2465079285" sldId="266"/>
            <ac:picMk id="26" creationId="{D9A6F402-045E-4C60-9B85-648DA9F2DFE3}"/>
          </ac:picMkLst>
        </pc:picChg>
      </pc:sldChg>
      <pc:sldChg chg="modSp mod chgLayout modNotes">
        <pc:chgData name="Jenny Forsberg" userId="98cde140-1d8b-4572-bc9b-af7e3f9996e0" providerId="ADAL" clId="{763F98EF-6866-4287-A46D-71AE7F78293B}" dt="2021-11-02T10:51:35.581" v="865" actId="14100"/>
        <pc:sldMkLst>
          <pc:docMk/>
          <pc:sldMk cId="814508500" sldId="267"/>
        </pc:sldMkLst>
        <pc:spChg chg="mod ord">
          <ac:chgData name="Jenny Forsberg" userId="98cde140-1d8b-4572-bc9b-af7e3f9996e0" providerId="ADAL" clId="{763F98EF-6866-4287-A46D-71AE7F78293B}" dt="2021-11-01T18:33:24.188" v="0" actId="700"/>
          <ac:spMkLst>
            <pc:docMk/>
            <pc:sldMk cId="814508500" sldId="267"/>
            <ac:spMk id="2" creationId="{00000000-0000-0000-0000-000000000000}"/>
          </ac:spMkLst>
        </pc:spChg>
        <pc:spChg chg="mod ord">
          <ac:chgData name="Jenny Forsberg" userId="98cde140-1d8b-4572-bc9b-af7e3f9996e0" providerId="ADAL" clId="{763F98EF-6866-4287-A46D-71AE7F78293B}" dt="2021-11-01T18:34:06.701" v="5" actId="14100"/>
          <ac:spMkLst>
            <pc:docMk/>
            <pc:sldMk cId="814508500" sldId="267"/>
            <ac:spMk id="3" creationId="{00000000-0000-0000-0000-000000000000}"/>
          </ac:spMkLst>
        </pc:spChg>
      </pc:sldChg>
      <pc:sldChg chg="modSp mod">
        <pc:chgData name="Jenny Forsberg" userId="98cde140-1d8b-4572-bc9b-af7e3f9996e0" providerId="ADAL" clId="{763F98EF-6866-4287-A46D-71AE7F78293B}" dt="2021-11-01T18:54:57.439" v="205" actId="14100"/>
        <pc:sldMkLst>
          <pc:docMk/>
          <pc:sldMk cId="1284091705" sldId="268"/>
        </pc:sldMkLst>
        <pc:spChg chg="mod">
          <ac:chgData name="Jenny Forsberg" userId="98cde140-1d8b-4572-bc9b-af7e3f9996e0" providerId="ADAL" clId="{763F98EF-6866-4287-A46D-71AE7F78293B}" dt="2021-11-01T18:51:59.233" v="188" actId="1076"/>
          <ac:spMkLst>
            <pc:docMk/>
            <pc:sldMk cId="1284091705" sldId="268"/>
            <ac:spMk id="2" creationId="{00000000-0000-0000-0000-000000000000}"/>
          </ac:spMkLst>
        </pc:spChg>
        <pc:graphicFrameChg chg="modGraphic">
          <ac:chgData name="Jenny Forsberg" userId="98cde140-1d8b-4572-bc9b-af7e3f9996e0" providerId="ADAL" clId="{763F98EF-6866-4287-A46D-71AE7F78293B}" dt="2021-11-01T18:54:57.439" v="205" actId="14100"/>
          <ac:graphicFrameMkLst>
            <pc:docMk/>
            <pc:sldMk cId="1284091705" sldId="268"/>
            <ac:graphicFrameMk id="6" creationId="{00000000-0000-0000-0000-000000000000}"/>
          </ac:graphicFrameMkLst>
        </pc:graphicFrameChg>
      </pc:sldChg>
      <pc:sldChg chg="addSp delSp modSp mod modClrScheme chgLayout modNotes">
        <pc:chgData name="Jenny Forsberg" userId="98cde140-1d8b-4572-bc9b-af7e3f9996e0" providerId="ADAL" clId="{763F98EF-6866-4287-A46D-71AE7F78293B}" dt="2021-11-02T11:44:26.149" v="938" actId="14100"/>
        <pc:sldMkLst>
          <pc:docMk/>
          <pc:sldMk cId="179943147" sldId="302"/>
        </pc:sldMkLst>
        <pc:spChg chg="mod ord">
          <ac:chgData name="Jenny Forsberg" userId="98cde140-1d8b-4572-bc9b-af7e3f9996e0" providerId="ADAL" clId="{763F98EF-6866-4287-A46D-71AE7F78293B}" dt="2021-11-02T11:41:24.359" v="923" actId="21"/>
          <ac:spMkLst>
            <pc:docMk/>
            <pc:sldMk cId="179943147" sldId="302"/>
            <ac:spMk id="2" creationId="{D2D91A4D-F1BA-4E7C-88B6-C1AB75834A8E}"/>
          </ac:spMkLst>
        </pc:spChg>
        <pc:spChg chg="mod ord">
          <ac:chgData name="Jenny Forsberg" userId="98cde140-1d8b-4572-bc9b-af7e3f9996e0" providerId="ADAL" clId="{763F98EF-6866-4287-A46D-71AE7F78293B}" dt="2021-11-01T18:36:03.115" v="15" actId="700"/>
          <ac:spMkLst>
            <pc:docMk/>
            <pc:sldMk cId="179943147" sldId="302"/>
            <ac:spMk id="3" creationId="{1EB2BEF7-82A5-4F3F-A54B-3DF607B7EE74}"/>
          </ac:spMkLst>
        </pc:spChg>
        <pc:spChg chg="add del mod ord">
          <ac:chgData name="Jenny Forsberg" userId="98cde140-1d8b-4572-bc9b-af7e3f9996e0" providerId="ADAL" clId="{763F98EF-6866-4287-A46D-71AE7F78293B}" dt="2021-11-01T18:36:51.235" v="18"/>
          <ac:spMkLst>
            <pc:docMk/>
            <pc:sldMk cId="179943147" sldId="302"/>
            <ac:spMk id="4" creationId="{F8B14183-9244-42E3-B691-F4D3A92F75E4}"/>
          </ac:spMkLst>
        </pc:spChg>
        <pc:picChg chg="add mod">
          <ac:chgData name="Jenny Forsberg" userId="98cde140-1d8b-4572-bc9b-af7e3f9996e0" providerId="ADAL" clId="{763F98EF-6866-4287-A46D-71AE7F78293B}" dt="2021-11-01T18:37:40.924" v="26" actId="1076"/>
          <ac:picMkLst>
            <pc:docMk/>
            <pc:sldMk cId="179943147" sldId="302"/>
            <ac:picMk id="5" creationId="{0BED9F4C-68A5-42F0-B053-1B571B8A5E1F}"/>
          </ac:picMkLst>
        </pc:picChg>
      </pc:sldChg>
      <pc:sldChg chg="addSp modSp mod modClrScheme chgLayout modNotes">
        <pc:chgData name="Jenny Forsberg" userId="98cde140-1d8b-4572-bc9b-af7e3f9996e0" providerId="ADAL" clId="{763F98EF-6866-4287-A46D-71AE7F78293B}" dt="2021-11-02T10:54:04.116" v="874" actId="14100"/>
        <pc:sldMkLst>
          <pc:docMk/>
          <pc:sldMk cId="3465066659" sldId="303"/>
        </pc:sldMkLst>
        <pc:spChg chg="mod">
          <ac:chgData name="Jenny Forsberg" userId="98cde140-1d8b-4572-bc9b-af7e3f9996e0" providerId="ADAL" clId="{763F98EF-6866-4287-A46D-71AE7F78293B}" dt="2021-11-02T08:25:05.169" v="418" actId="20577"/>
          <ac:spMkLst>
            <pc:docMk/>
            <pc:sldMk cId="3465066659" sldId="303"/>
            <ac:spMk id="9" creationId="{00000000-0000-0000-0000-000000000000}"/>
          </ac:spMkLst>
        </pc:spChg>
        <pc:spChg chg="mod">
          <ac:chgData name="Jenny Forsberg" userId="98cde140-1d8b-4572-bc9b-af7e3f9996e0" providerId="ADAL" clId="{763F98EF-6866-4287-A46D-71AE7F78293B}" dt="2021-11-02T08:24:41.553" v="413" actId="164"/>
          <ac:spMkLst>
            <pc:docMk/>
            <pc:sldMk cId="3465066659" sldId="303"/>
            <ac:spMk id="10" creationId="{00000000-0000-0000-0000-000000000000}"/>
          </ac:spMkLst>
        </pc:spChg>
        <pc:spChg chg="mod ord">
          <ac:chgData name="Jenny Forsberg" userId="98cde140-1d8b-4572-bc9b-af7e3f9996e0" providerId="ADAL" clId="{763F98EF-6866-4287-A46D-71AE7F78293B}" dt="2021-11-02T08:36:57.302" v="689" actId="1036"/>
          <ac:spMkLst>
            <pc:docMk/>
            <pc:sldMk cId="3465066659" sldId="303"/>
            <ac:spMk id="13" creationId="{00000000-0000-0000-0000-000000000000}"/>
          </ac:spMkLst>
        </pc:spChg>
        <pc:grpChg chg="add mod">
          <ac:chgData name="Jenny Forsberg" userId="98cde140-1d8b-4572-bc9b-af7e3f9996e0" providerId="ADAL" clId="{763F98EF-6866-4287-A46D-71AE7F78293B}" dt="2021-11-02T08:24:58.891" v="416" actId="164"/>
          <ac:grpSpMkLst>
            <pc:docMk/>
            <pc:sldMk cId="3465066659" sldId="303"/>
            <ac:grpSpMk id="5" creationId="{DFFFD3CE-D53F-40E9-BF24-EDA675A96027}"/>
          </ac:grpSpMkLst>
        </pc:grpChg>
        <pc:grpChg chg="add mod">
          <ac:chgData name="Jenny Forsberg" userId="98cde140-1d8b-4572-bc9b-af7e3f9996e0" providerId="ADAL" clId="{763F98EF-6866-4287-A46D-71AE7F78293B}" dt="2021-11-02T08:24:58.891" v="416" actId="164"/>
          <ac:grpSpMkLst>
            <pc:docMk/>
            <pc:sldMk cId="3465066659" sldId="303"/>
            <ac:grpSpMk id="7" creationId="{2B51FF6F-6333-464F-A637-8B617D56C527}"/>
          </ac:grpSpMkLst>
        </pc:grpChg>
        <pc:grpChg chg="add mod">
          <ac:chgData name="Jenny Forsberg" userId="98cde140-1d8b-4572-bc9b-af7e3f9996e0" providerId="ADAL" clId="{763F98EF-6866-4287-A46D-71AE7F78293B}" dt="2021-11-02T08:26:33.001" v="521" actId="1076"/>
          <ac:grpSpMkLst>
            <pc:docMk/>
            <pc:sldMk cId="3465066659" sldId="303"/>
            <ac:grpSpMk id="8" creationId="{F91FF08E-7DD0-47C5-925B-F02E51581572}"/>
          </ac:grpSpMkLst>
        </pc:grpChg>
        <pc:graphicFrameChg chg="mod">
          <ac:chgData name="Jenny Forsberg" userId="98cde140-1d8b-4572-bc9b-af7e3f9996e0" providerId="ADAL" clId="{763F98EF-6866-4287-A46D-71AE7F78293B}" dt="2021-11-02T08:36:45.428" v="676" actId="1076"/>
          <ac:graphicFrameMkLst>
            <pc:docMk/>
            <pc:sldMk cId="3465066659" sldId="303"/>
            <ac:graphicFrameMk id="2" creationId="{00000000-0000-0000-0000-000000000000}"/>
          </ac:graphicFrameMkLst>
        </pc:graphicFrameChg>
        <pc:graphicFrameChg chg="mod">
          <ac:chgData name="Jenny Forsberg" userId="98cde140-1d8b-4572-bc9b-af7e3f9996e0" providerId="ADAL" clId="{763F98EF-6866-4287-A46D-71AE7F78293B}" dt="2021-11-02T08:36:53.736" v="686"/>
          <ac:graphicFrameMkLst>
            <pc:docMk/>
            <pc:sldMk cId="3465066659" sldId="303"/>
            <ac:graphicFrameMk id="3" creationId="{00000000-0000-0000-0000-000000000000}"/>
          </ac:graphicFrameMkLst>
        </pc:graphicFrameChg>
        <pc:graphicFrameChg chg="mod">
          <ac:chgData name="Jenny Forsberg" userId="98cde140-1d8b-4572-bc9b-af7e3f9996e0" providerId="ADAL" clId="{763F98EF-6866-4287-A46D-71AE7F78293B}" dt="2021-11-02T08:27:28.026" v="537" actId="207"/>
          <ac:graphicFrameMkLst>
            <pc:docMk/>
            <pc:sldMk cId="3465066659" sldId="303"/>
            <ac:graphicFrameMk id="4" creationId="{00000000-0000-0000-0000-000000000000}"/>
          </ac:graphicFrameMkLst>
        </pc:graphicFrameChg>
      </pc:sldChg>
      <pc:sldChg chg="addSp modSp mod modNotes">
        <pc:chgData name="Jenny Forsberg" userId="98cde140-1d8b-4572-bc9b-af7e3f9996e0" providerId="ADAL" clId="{763F98EF-6866-4287-A46D-71AE7F78293B}" dt="2021-11-02T10:54:29.691" v="899" actId="5793"/>
        <pc:sldMkLst>
          <pc:docMk/>
          <pc:sldMk cId="1598742726" sldId="304"/>
        </pc:sldMkLst>
        <pc:spChg chg="mod">
          <ac:chgData name="Jenny Forsberg" userId="98cde140-1d8b-4572-bc9b-af7e3f9996e0" providerId="ADAL" clId="{763F98EF-6866-4287-A46D-71AE7F78293B}" dt="2021-11-02T08:37:45.380" v="721" actId="1035"/>
          <ac:spMkLst>
            <pc:docMk/>
            <pc:sldMk cId="1598742726" sldId="304"/>
            <ac:spMk id="5" creationId="{00000000-0000-0000-0000-000000000000}"/>
          </ac:spMkLst>
        </pc:spChg>
        <pc:spChg chg="mod">
          <ac:chgData name="Jenny Forsberg" userId="98cde140-1d8b-4572-bc9b-af7e3f9996e0" providerId="ADAL" clId="{763F98EF-6866-4287-A46D-71AE7F78293B}" dt="2021-11-02T08:37:54.998" v="749" actId="1038"/>
          <ac:spMkLst>
            <pc:docMk/>
            <pc:sldMk cId="1598742726" sldId="304"/>
            <ac:spMk id="7" creationId="{00000000-0000-0000-0000-000000000000}"/>
          </ac:spMkLst>
        </pc:spChg>
        <pc:spChg chg="mod">
          <ac:chgData name="Jenny Forsberg" userId="98cde140-1d8b-4572-bc9b-af7e3f9996e0" providerId="ADAL" clId="{763F98EF-6866-4287-A46D-71AE7F78293B}" dt="2021-11-02T08:39:54.633" v="858" actId="1076"/>
          <ac:spMkLst>
            <pc:docMk/>
            <pc:sldMk cId="1598742726" sldId="304"/>
            <ac:spMk id="9" creationId="{00000000-0000-0000-0000-000000000000}"/>
          </ac:spMkLst>
        </pc:spChg>
        <pc:spChg chg="mod">
          <ac:chgData name="Jenny Forsberg" userId="98cde140-1d8b-4572-bc9b-af7e3f9996e0" providerId="ADAL" clId="{763F98EF-6866-4287-A46D-71AE7F78293B}" dt="2021-11-02T08:39:46.022" v="856" actId="14100"/>
          <ac:spMkLst>
            <pc:docMk/>
            <pc:sldMk cId="1598742726" sldId="304"/>
            <ac:spMk id="15" creationId="{00000000-0000-0000-0000-000000000000}"/>
          </ac:spMkLst>
        </pc:spChg>
        <pc:spChg chg="mod ord">
          <ac:chgData name="Jenny Forsberg" userId="98cde140-1d8b-4572-bc9b-af7e3f9996e0" providerId="ADAL" clId="{763F98EF-6866-4287-A46D-71AE7F78293B}" dt="2021-11-02T08:32:38.151" v="566" actId="1035"/>
          <ac:spMkLst>
            <pc:docMk/>
            <pc:sldMk cId="1598742726" sldId="304"/>
            <ac:spMk id="16" creationId="{00000000-0000-0000-0000-000000000000}"/>
          </ac:spMkLst>
        </pc:spChg>
        <pc:spChg chg="mod">
          <ac:chgData name="Jenny Forsberg" userId="98cde140-1d8b-4572-bc9b-af7e3f9996e0" providerId="ADAL" clId="{763F98EF-6866-4287-A46D-71AE7F78293B}" dt="2021-11-02T08:39:14.409" v="841" actId="1038"/>
          <ac:spMkLst>
            <pc:docMk/>
            <pc:sldMk cId="1598742726" sldId="304"/>
            <ac:spMk id="17" creationId="{00000000-0000-0000-0000-000000000000}"/>
          </ac:spMkLst>
        </pc:spChg>
        <pc:spChg chg="mod">
          <ac:chgData name="Jenny Forsberg" userId="98cde140-1d8b-4572-bc9b-af7e3f9996e0" providerId="ADAL" clId="{763F98EF-6866-4287-A46D-71AE7F78293B}" dt="2021-11-02T08:40:41.516" v="859" actId="14100"/>
          <ac:spMkLst>
            <pc:docMk/>
            <pc:sldMk cId="1598742726" sldId="304"/>
            <ac:spMk id="18" creationId="{00000000-0000-0000-0000-000000000000}"/>
          </ac:spMkLst>
        </pc:spChg>
        <pc:spChg chg="add mod">
          <ac:chgData name="Jenny Forsberg" userId="98cde140-1d8b-4572-bc9b-af7e3f9996e0" providerId="ADAL" clId="{763F98EF-6866-4287-A46D-71AE7F78293B}" dt="2021-11-02T08:39:06.769" v="821" actId="14100"/>
          <ac:spMkLst>
            <pc:docMk/>
            <pc:sldMk cId="1598742726" sldId="304"/>
            <ac:spMk id="22" creationId="{88B5A68E-2812-4A20-A7C7-2EDE6AA609ED}"/>
          </ac:spMkLst>
        </pc:spChg>
        <pc:spChg chg="add mod">
          <ac:chgData name="Jenny Forsberg" userId="98cde140-1d8b-4572-bc9b-af7e3f9996e0" providerId="ADAL" clId="{763F98EF-6866-4287-A46D-71AE7F78293B}" dt="2021-11-02T08:35:26.177" v="657" actId="164"/>
          <ac:spMkLst>
            <pc:docMk/>
            <pc:sldMk cId="1598742726" sldId="304"/>
            <ac:spMk id="24" creationId="{E2DCAB5C-2843-4839-9E5C-F995485208FA}"/>
          </ac:spMkLst>
        </pc:spChg>
        <pc:spChg chg="add mod">
          <ac:chgData name="Jenny Forsberg" userId="98cde140-1d8b-4572-bc9b-af7e3f9996e0" providerId="ADAL" clId="{763F98EF-6866-4287-A46D-71AE7F78293B}" dt="2021-11-02T08:38:37.730" v="774" actId="1038"/>
          <ac:spMkLst>
            <pc:docMk/>
            <pc:sldMk cId="1598742726" sldId="304"/>
            <ac:spMk id="25" creationId="{AF44F579-6D96-4190-8CEE-F4BD9229D2D6}"/>
          </ac:spMkLst>
        </pc:spChg>
        <pc:spChg chg="add mod">
          <ac:chgData name="Jenny Forsberg" userId="98cde140-1d8b-4572-bc9b-af7e3f9996e0" providerId="ADAL" clId="{763F98EF-6866-4287-A46D-71AE7F78293B}" dt="2021-11-02T08:39:27.214" v="845" actId="1037"/>
          <ac:spMkLst>
            <pc:docMk/>
            <pc:sldMk cId="1598742726" sldId="304"/>
            <ac:spMk id="26" creationId="{D4AC87D7-5789-4714-9293-BE1A2B85CD13}"/>
          </ac:spMkLst>
        </pc:spChg>
        <pc:grpChg chg="add mod">
          <ac:chgData name="Jenny Forsberg" userId="98cde140-1d8b-4572-bc9b-af7e3f9996e0" providerId="ADAL" clId="{763F98EF-6866-4287-A46D-71AE7F78293B}" dt="2021-11-02T08:31:59.388" v="558" actId="164"/>
          <ac:grpSpMkLst>
            <pc:docMk/>
            <pc:sldMk cId="1598742726" sldId="304"/>
            <ac:grpSpMk id="3" creationId="{1B7FEEBD-5107-4809-85A8-EA29714D96B2}"/>
          </ac:grpSpMkLst>
        </pc:grpChg>
        <pc:grpChg chg="add mod">
          <ac:chgData name="Jenny Forsberg" userId="98cde140-1d8b-4572-bc9b-af7e3f9996e0" providerId="ADAL" clId="{763F98EF-6866-4287-A46D-71AE7F78293B}" dt="2021-11-02T08:38:31.616" v="756" actId="1076"/>
          <ac:grpSpMkLst>
            <pc:docMk/>
            <pc:sldMk cId="1598742726" sldId="304"/>
            <ac:grpSpMk id="23" creationId="{6582E22D-9202-4F90-858B-28AD5A649687}"/>
          </ac:grpSpMkLst>
        </pc:grpChg>
        <pc:picChg chg="mod">
          <ac:chgData name="Jenny Forsberg" userId="98cde140-1d8b-4572-bc9b-af7e3f9996e0" providerId="ADAL" clId="{763F98EF-6866-4287-A46D-71AE7F78293B}" dt="2021-11-02T08:38:17.316" v="754" actId="14100"/>
          <ac:picMkLst>
            <pc:docMk/>
            <pc:sldMk cId="1598742726" sldId="304"/>
            <ac:picMk id="2" creationId="{6480A653-0D74-42C6-9FEF-FF3CEFD8DB4B}"/>
          </ac:picMkLst>
        </pc:picChg>
        <pc:picChg chg="mod">
          <ac:chgData name="Jenny Forsberg" userId="98cde140-1d8b-4572-bc9b-af7e3f9996e0" providerId="ADAL" clId="{763F98EF-6866-4287-A46D-71AE7F78293B}" dt="2021-11-02T08:31:59.388" v="558" actId="164"/>
          <ac:picMkLst>
            <pc:docMk/>
            <pc:sldMk cId="1598742726" sldId="304"/>
            <ac:picMk id="21" creationId="{60177346-B32E-4FE2-AFA8-A479F72FDDF1}"/>
          </ac:picMkLst>
        </pc:picChg>
        <pc:picChg chg="mod">
          <ac:chgData name="Jenny Forsberg" userId="98cde140-1d8b-4572-bc9b-af7e3f9996e0" providerId="ADAL" clId="{763F98EF-6866-4287-A46D-71AE7F78293B}" dt="2021-11-02T08:37:35.928" v="692" actId="1076"/>
          <ac:picMkLst>
            <pc:docMk/>
            <pc:sldMk cId="1598742726" sldId="304"/>
            <ac:picMk id="1026" creationId="{00000000-0000-0000-0000-000000000000}"/>
          </ac:picMkLst>
        </pc:picChg>
      </pc:sldChg>
      <pc:sldChg chg="modSp modNotes">
        <pc:chgData name="Jenny Forsberg" userId="98cde140-1d8b-4572-bc9b-af7e3f9996e0" providerId="ADAL" clId="{763F98EF-6866-4287-A46D-71AE7F78293B}" dt="2021-11-02T10:54:51.627" v="903" actId="14100"/>
        <pc:sldMkLst>
          <pc:docMk/>
          <pc:sldMk cId="2325503746" sldId="305"/>
        </pc:sldMkLst>
        <pc:graphicFrameChg chg="mod">
          <ac:chgData name="Jenny Forsberg" userId="98cde140-1d8b-4572-bc9b-af7e3f9996e0" providerId="ADAL" clId="{763F98EF-6866-4287-A46D-71AE7F78293B}" dt="2021-11-01T18:55:43.451" v="210" actId="207"/>
          <ac:graphicFrameMkLst>
            <pc:docMk/>
            <pc:sldMk cId="2325503746" sldId="305"/>
            <ac:graphicFrameMk id="2" creationId="{00000000-0000-0000-0000-000000000000}"/>
          </ac:graphicFrameMkLst>
        </pc:graphicFrameChg>
      </pc:sldChg>
      <pc:sldChg chg="addSp delSp modSp mod modNotes">
        <pc:chgData name="Jenny Forsberg" userId="98cde140-1d8b-4572-bc9b-af7e3f9996e0" providerId="ADAL" clId="{763F98EF-6866-4287-A46D-71AE7F78293B}" dt="2021-11-02T10:55:07.804" v="906" actId="14100"/>
        <pc:sldMkLst>
          <pc:docMk/>
          <pc:sldMk cId="649842732" sldId="306"/>
        </pc:sldMkLst>
        <pc:spChg chg="mod">
          <ac:chgData name="Jenny Forsberg" userId="98cde140-1d8b-4572-bc9b-af7e3f9996e0" providerId="ADAL" clId="{763F98EF-6866-4287-A46D-71AE7F78293B}" dt="2021-11-01T18:42:50.682" v="74" actId="948"/>
          <ac:spMkLst>
            <pc:docMk/>
            <pc:sldMk cId="649842732" sldId="306"/>
            <ac:spMk id="3" creationId="{00000000-0000-0000-0000-000000000000}"/>
          </ac:spMkLst>
        </pc:spChg>
        <pc:spChg chg="add del mod">
          <ac:chgData name="Jenny Forsberg" userId="98cde140-1d8b-4572-bc9b-af7e3f9996e0" providerId="ADAL" clId="{763F98EF-6866-4287-A46D-71AE7F78293B}" dt="2021-11-01T18:41:55.840" v="68"/>
          <ac:spMkLst>
            <pc:docMk/>
            <pc:sldMk cId="649842732" sldId="306"/>
            <ac:spMk id="5" creationId="{3C6F0D49-A2C7-45F8-BA9B-A294176D3310}"/>
          </ac:spMkLst>
        </pc:spChg>
        <pc:picChg chg="del">
          <ac:chgData name="Jenny Forsberg" userId="98cde140-1d8b-4572-bc9b-af7e3f9996e0" providerId="ADAL" clId="{763F98EF-6866-4287-A46D-71AE7F78293B}" dt="2021-11-01T18:41:02.465" v="64" actId="478"/>
          <ac:picMkLst>
            <pc:docMk/>
            <pc:sldMk cId="649842732" sldId="306"/>
            <ac:picMk id="7" creationId="{00000000-0000-0000-0000-000000000000}"/>
          </ac:picMkLst>
        </pc:picChg>
        <pc:picChg chg="add mod modCrop">
          <ac:chgData name="Jenny Forsberg" userId="98cde140-1d8b-4572-bc9b-af7e3f9996e0" providerId="ADAL" clId="{763F98EF-6866-4287-A46D-71AE7F78293B}" dt="2021-11-01T18:42:17.749" v="73" actId="1076"/>
          <ac:picMkLst>
            <pc:docMk/>
            <pc:sldMk cId="649842732" sldId="306"/>
            <ac:picMk id="8" creationId="{39F3C4D0-62CA-48EF-AD03-3E7B9381902F}"/>
          </ac:picMkLst>
        </pc:picChg>
      </pc:sldChg>
      <pc:sldChg chg="addSp modSp mod modClrScheme chgLayout modNotes">
        <pc:chgData name="Jenny Forsberg" userId="98cde140-1d8b-4572-bc9b-af7e3f9996e0" providerId="ADAL" clId="{763F98EF-6866-4287-A46D-71AE7F78293B}" dt="2021-11-02T10:55:15.747" v="907" actId="14100"/>
        <pc:sldMkLst>
          <pc:docMk/>
          <pc:sldMk cId="3683840025" sldId="307"/>
        </pc:sldMkLst>
        <pc:spChg chg="mod ord">
          <ac:chgData name="Jenny Forsberg" userId="98cde140-1d8b-4572-bc9b-af7e3f9996e0" providerId="ADAL" clId="{763F98EF-6866-4287-A46D-71AE7F78293B}" dt="2021-11-01T18:51:08.805" v="160" actId="1076"/>
          <ac:spMkLst>
            <pc:docMk/>
            <pc:sldMk cId="3683840025" sldId="307"/>
            <ac:spMk id="2" creationId="{00000000-0000-0000-0000-000000000000}"/>
          </ac:spMkLst>
        </pc:spChg>
        <pc:spChg chg="mod ord">
          <ac:chgData name="Jenny Forsberg" userId="98cde140-1d8b-4572-bc9b-af7e3f9996e0" providerId="ADAL" clId="{763F98EF-6866-4287-A46D-71AE7F78293B}" dt="2021-11-01T18:51:37.012" v="187" actId="1076"/>
          <ac:spMkLst>
            <pc:docMk/>
            <pc:sldMk cId="3683840025" sldId="307"/>
            <ac:spMk id="3" creationId="{00000000-0000-0000-0000-000000000000}"/>
          </ac:spMkLst>
        </pc:spChg>
        <pc:spChg chg="add mod ord">
          <ac:chgData name="Jenny Forsberg" userId="98cde140-1d8b-4572-bc9b-af7e3f9996e0" providerId="ADAL" clId="{763F98EF-6866-4287-A46D-71AE7F78293B}" dt="2021-11-01T18:51:32.853" v="186" actId="1076"/>
          <ac:spMkLst>
            <pc:docMk/>
            <pc:sldMk cId="3683840025" sldId="307"/>
            <ac:spMk id="4" creationId="{6A0B1F09-437B-4F36-935A-7B1FBFF3B681}"/>
          </ac:spMkLst>
        </pc:spChg>
      </pc:sldChg>
      <pc:sldChg chg="addSp delSp modSp mod modClrScheme chgLayout modNotes">
        <pc:chgData name="Jenny Forsberg" userId="98cde140-1d8b-4572-bc9b-af7e3f9996e0" providerId="ADAL" clId="{763F98EF-6866-4287-A46D-71AE7F78293B}" dt="2021-11-02T11:45:10.963" v="943" actId="14100"/>
        <pc:sldMkLst>
          <pc:docMk/>
          <pc:sldMk cId="1468468869" sldId="308"/>
        </pc:sldMkLst>
        <pc:spChg chg="mod ord">
          <ac:chgData name="Jenny Forsberg" userId="98cde140-1d8b-4572-bc9b-af7e3f9996e0" providerId="ADAL" clId="{763F98EF-6866-4287-A46D-71AE7F78293B}" dt="2021-11-02T11:41:46.721" v="925" actId="20577"/>
          <ac:spMkLst>
            <pc:docMk/>
            <pc:sldMk cId="1468468869" sldId="308"/>
            <ac:spMk id="2" creationId="{D2D91A4D-F1BA-4E7C-88B6-C1AB75834A8E}"/>
          </ac:spMkLst>
        </pc:spChg>
        <pc:spChg chg="mod ord">
          <ac:chgData name="Jenny Forsberg" userId="98cde140-1d8b-4572-bc9b-af7e3f9996e0" providerId="ADAL" clId="{763F98EF-6866-4287-A46D-71AE7F78293B}" dt="2021-11-01T18:35:48.910" v="13" actId="700"/>
          <ac:spMkLst>
            <pc:docMk/>
            <pc:sldMk cId="1468468869" sldId="308"/>
            <ac:spMk id="3" creationId="{1EB2BEF7-82A5-4F3F-A54B-3DF607B7EE74}"/>
          </ac:spMkLst>
        </pc:spChg>
        <pc:spChg chg="add del mod ord">
          <ac:chgData name="Jenny Forsberg" userId="98cde140-1d8b-4572-bc9b-af7e3f9996e0" providerId="ADAL" clId="{763F98EF-6866-4287-A46D-71AE7F78293B}" dt="2021-11-01T18:36:27.966" v="17"/>
          <ac:spMkLst>
            <pc:docMk/>
            <pc:sldMk cId="1468468869" sldId="308"/>
            <ac:spMk id="4" creationId="{8362292C-E5E8-4550-93CD-B6B552287D52}"/>
          </ac:spMkLst>
        </pc:spChg>
        <pc:picChg chg="add mod modCrop">
          <ac:chgData name="Jenny Forsberg" userId="98cde140-1d8b-4572-bc9b-af7e3f9996e0" providerId="ADAL" clId="{763F98EF-6866-4287-A46D-71AE7F78293B}" dt="2021-11-01T18:38:03.013" v="30" actId="732"/>
          <ac:picMkLst>
            <pc:docMk/>
            <pc:sldMk cId="1468468869" sldId="308"/>
            <ac:picMk id="5" creationId="{7C8CD826-6654-4159-89E8-14B67D57550B}"/>
          </ac:picMkLst>
        </pc:picChg>
      </pc:sldChg>
      <pc:sldChg chg="new">
        <pc:chgData name="Jenny Forsberg" userId="98cde140-1d8b-4572-bc9b-af7e3f9996e0" providerId="ADAL" clId="{763F98EF-6866-4287-A46D-71AE7F78293B}" dt="2021-11-02T15:07:05.126" v="944" actId="680"/>
        <pc:sldMkLst>
          <pc:docMk/>
          <pc:sldMk cId="3118116443" sldId="309"/>
        </pc:sldMkLst>
      </pc:sldChg>
      <pc:sldMasterChg chg="delSldLayout">
        <pc:chgData name="Jenny Forsberg" userId="98cde140-1d8b-4572-bc9b-af7e3f9996e0" providerId="ADAL" clId="{763F98EF-6866-4287-A46D-71AE7F78293B}" dt="2021-11-01T18:38:42.934" v="33" actId="47"/>
        <pc:sldMasterMkLst>
          <pc:docMk/>
          <pc:sldMasterMk cId="214171647" sldId="2147483660"/>
        </pc:sldMasterMkLst>
        <pc:sldLayoutChg chg="del">
          <pc:chgData name="Jenny Forsberg" userId="98cde140-1d8b-4572-bc9b-af7e3f9996e0" providerId="ADAL" clId="{763F98EF-6866-4287-A46D-71AE7F78293B}" dt="2021-11-01T18:38:42.934" v="33" actId="47"/>
          <pc:sldLayoutMkLst>
            <pc:docMk/>
            <pc:sldMasterMk cId="214171647" sldId="2147483660"/>
            <pc:sldLayoutMk cId="2250141325" sldId="2147483687"/>
          </pc:sldLayoutMkLst>
        </pc:sldLayoutChg>
      </pc:sldMasterChg>
    </pc:docChg>
  </pc:docChgLst>
  <pc:docChgLst>
    <pc:chgData name="Jenny Grensman" userId="S::jenny.grensman@sverigesingenjorer.se::77c8d640-4e25-46cc-9bdd-aba8be668591" providerId="AD" clId="Web-{B39D5010-5A9B-42F7-B728-C6BBBC8A4B39}"/>
    <pc:docChg chg="modSld">
      <pc:chgData name="Jenny Grensman" userId="S::jenny.grensman@sverigesingenjorer.se::77c8d640-4e25-46cc-9bdd-aba8be668591" providerId="AD" clId="Web-{B39D5010-5A9B-42F7-B728-C6BBBC8A4B39}" dt="2022-02-09T09:58:44.123" v="112"/>
      <pc:docMkLst>
        <pc:docMk/>
      </pc:docMkLst>
      <pc:sldChg chg="modNotes">
        <pc:chgData name="Jenny Grensman" userId="S::jenny.grensman@sverigesingenjorer.se::77c8d640-4e25-46cc-9bdd-aba8be668591" providerId="AD" clId="Web-{B39D5010-5A9B-42F7-B728-C6BBBC8A4B39}" dt="2022-02-09T09:58:44.123" v="112"/>
        <pc:sldMkLst>
          <pc:docMk/>
          <pc:sldMk cId="3314760504" sldId="2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54AC5-2417-48DB-BC73-35DE652E03FA}" type="doc">
      <dgm:prSet loTypeId="urn:microsoft.com/office/officeart/2005/8/layout/hierarchy1" loCatId="hierarchy" qsTypeId="urn:microsoft.com/office/officeart/2005/8/quickstyle/simple1" qsCatId="simple" csTypeId="urn:microsoft.com/office/officeart/2005/8/colors/accent1_2" csCatId="accent1" phldr="1"/>
      <dgm:spPr/>
      <dgm:t>
        <a:bodyPr rtlCol="0"/>
        <a:lstStyle/>
        <a:p>
          <a:pPr rtl="0"/>
          <a:endParaRPr lang="sv-SE"/>
        </a:p>
      </dgm:t>
    </dgm:pt>
    <dgm:pt modelId="{3C220420-D628-4EC7-B527-B4A558C4276C}">
      <dgm:prSet phldrT="[Text]" custT="1"/>
      <dgm:spPr>
        <a:solidFill>
          <a:schemeClr val="accent4">
            <a:alpha val="90000"/>
          </a:schemeClr>
        </a:solidFill>
        <a:ln>
          <a:solidFill>
            <a:schemeClr val="accent1"/>
          </a:solidFill>
        </a:ln>
      </dgm:spPr>
      <dgm:t>
        <a:bodyPr rtlCol="0"/>
        <a:lstStyle/>
        <a:p>
          <a:pPr rtl="0"/>
          <a:r>
            <a:rPr lang="en-gb" sz="2000" dirty="0">
              <a:latin typeface="Arial" panose="020B0604020202020204" pitchFamily="34" charset="0"/>
              <a:cs typeface="Arial" panose="020B0604020202020204" pitchFamily="34" charset="0"/>
            </a:rPr>
            <a:t>Confederation of</a:t>
          </a:r>
          <a:br>
            <a:rPr lang="sv-SE"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Employers’ Associations</a:t>
          </a:r>
        </a:p>
      </dgm:t>
    </dgm:pt>
    <dgm:pt modelId="{BB9106A0-369D-4BB0-9FC5-D7FFE671B2B4}" type="parTrans" cxnId="{4E453726-EC45-4DE0-A0B8-9FCCE24BC473}">
      <dgm:prSet/>
      <dgm:spPr/>
      <dgm:t>
        <a:bodyPr rtlCol="0"/>
        <a:lstStyle/>
        <a:p>
          <a:pPr rtl="0"/>
          <a:endParaRPr lang="sv-SE"/>
        </a:p>
      </dgm:t>
    </dgm:pt>
    <dgm:pt modelId="{618C9F3F-B84A-42D9-9A65-28D0ACD56493}" type="sibTrans" cxnId="{4E453726-EC45-4DE0-A0B8-9FCCE24BC473}">
      <dgm:prSet/>
      <dgm:spPr/>
      <dgm:t>
        <a:bodyPr rtlCol="0"/>
        <a:lstStyle/>
        <a:p>
          <a:pPr rtl="0"/>
          <a:endParaRPr lang="sv-SE"/>
        </a:p>
      </dgm:t>
    </dgm:pt>
    <dgm:pt modelId="{DBA83E70-2442-45E9-8FF7-56D7D2284CAE}">
      <dgm:prSet phldrT="[Text]" custT="1"/>
      <dgm:spPr>
        <a:solidFill>
          <a:schemeClr val="accent4">
            <a:lumMod val="40000"/>
            <a:lumOff val="60000"/>
            <a:alpha val="90000"/>
          </a:schemeClr>
        </a:solidFill>
      </dgm:spPr>
      <dgm:t>
        <a:bodyPr rtlCol="0"/>
        <a:lstStyle/>
        <a:p>
          <a:pPr rtl="0"/>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Almega</a:t>
          </a:r>
          <a:r>
            <a:rPr lang="en-gb" sz="1400" dirty="0">
              <a:latin typeface="Arial" panose="020B0604020202020204" pitchFamily="34" charset="0"/>
              <a:cs typeface="Arial" panose="020B0604020202020204" pitchFamily="34" charset="0"/>
            </a:rPr>
            <a:t> </a:t>
          </a:r>
          <a:br>
            <a:rPr lang="sv-SE"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(IT &amp; Telecom)</a:t>
          </a:r>
        </a:p>
      </dgm:t>
    </dgm:pt>
    <dgm:pt modelId="{E28F47C2-211F-4CCF-8602-73D135B5C6FB}" type="parTrans" cxnId="{5012160B-8B2C-48BA-8BF3-A382D3DB5813}">
      <dgm:prSet/>
      <dgm:spPr/>
      <dgm:t>
        <a:bodyPr rtlCol="0"/>
        <a:lstStyle/>
        <a:p>
          <a:pPr rtl="0"/>
          <a:endParaRPr lang="sv-SE"/>
        </a:p>
      </dgm:t>
    </dgm:pt>
    <dgm:pt modelId="{1F175FA1-D46B-48CE-B149-E372C631DBCF}" type="sibTrans" cxnId="{5012160B-8B2C-48BA-8BF3-A382D3DB5813}">
      <dgm:prSet/>
      <dgm:spPr/>
      <dgm:t>
        <a:bodyPr rtlCol="0"/>
        <a:lstStyle/>
        <a:p>
          <a:pPr rtl="0"/>
          <a:endParaRPr lang="sv-SE"/>
        </a:p>
      </dgm:t>
    </dgm:pt>
    <dgm:pt modelId="{635233B1-C9FB-4204-ADF2-9C273E865BD4}">
      <dgm:prSet phldrT="[Text]" custT="1"/>
      <dgm:spPr>
        <a:solidFill>
          <a:schemeClr val="accent4">
            <a:lumMod val="60000"/>
            <a:lumOff val="40000"/>
            <a:alpha val="90000"/>
          </a:schemeClr>
        </a:solidFill>
      </dgm:spPr>
      <dgm:t>
        <a:bodyPr rtlCol="0"/>
        <a:lstStyle/>
        <a:p>
          <a:pPr rtl="0"/>
          <a:r>
            <a:rPr lang="en-gb" sz="1400" dirty="0">
              <a:latin typeface="Arial" panose="020B0604020202020204" pitchFamily="34" charset="0"/>
              <a:cs typeface="Arial" panose="020B0604020202020204" pitchFamily="34" charset="0"/>
            </a:rPr>
            <a:t>Assoc. of Swedish Engineering Industries</a:t>
          </a:r>
        </a:p>
      </dgm:t>
    </dgm:pt>
    <dgm:pt modelId="{4A9CC942-B809-454C-B866-D9218D08A67D}" type="sibTrans" cxnId="{1671E1F0-B8A2-4C68-9745-A83D51E7EA30}">
      <dgm:prSet/>
      <dgm:spPr/>
      <dgm:t>
        <a:bodyPr rtlCol="0"/>
        <a:lstStyle/>
        <a:p>
          <a:pPr rtl="0"/>
          <a:endParaRPr lang="sv-SE"/>
        </a:p>
      </dgm:t>
    </dgm:pt>
    <dgm:pt modelId="{60613B2B-CF9C-4C93-AC4B-E71C19E245BD}" type="parTrans" cxnId="{1671E1F0-B8A2-4C68-9745-A83D51E7EA30}">
      <dgm:prSet/>
      <dgm:spPr/>
      <dgm:t>
        <a:bodyPr rtlCol="0"/>
        <a:lstStyle/>
        <a:p>
          <a:pPr rtl="0"/>
          <a:endParaRPr lang="sv-SE"/>
        </a:p>
      </dgm:t>
    </dgm:pt>
    <dgm:pt modelId="{44A2D376-11F3-4B38-ABC1-4473C48217C0}">
      <dgm:prSet phldrT="[Text]" custT="1"/>
      <dgm:spPr>
        <a:solidFill>
          <a:schemeClr val="accent4">
            <a:lumMod val="40000"/>
            <a:lumOff val="60000"/>
            <a:alpha val="90000"/>
          </a:schemeClr>
        </a:solidFill>
      </dgm:spPr>
      <dgm:t>
        <a:bodyPr rtlCol="0"/>
        <a:lstStyle/>
        <a:p>
          <a:pPr rtl="0"/>
          <a:r>
            <a:rPr lang="en-gb" sz="1400" dirty="0">
              <a:latin typeface="Arial" panose="020B0604020202020204" pitchFamily="34" charset="0"/>
              <a:cs typeface="Arial" panose="020B0604020202020204" pitchFamily="34" charset="0"/>
            </a:rPr>
            <a:t>IKEM</a:t>
          </a:r>
        </a:p>
      </dgm:t>
    </dgm:pt>
    <dgm:pt modelId="{CDDC2E00-CDC3-479A-9F2A-40B9A37E70F0}" type="parTrans" cxnId="{8906C1D6-289D-4D28-AE7A-00149470B181}">
      <dgm:prSet/>
      <dgm:spPr/>
      <dgm:t>
        <a:bodyPr rtlCol="0"/>
        <a:lstStyle/>
        <a:p>
          <a:pPr rtl="0"/>
          <a:endParaRPr lang="sv-SE"/>
        </a:p>
      </dgm:t>
    </dgm:pt>
    <dgm:pt modelId="{43B4DC84-C5D4-4C5A-A4A9-480DA8A0BAA0}" type="sibTrans" cxnId="{8906C1D6-289D-4D28-AE7A-00149470B181}">
      <dgm:prSet/>
      <dgm:spPr/>
      <dgm:t>
        <a:bodyPr rtlCol="0"/>
        <a:lstStyle/>
        <a:p>
          <a:pPr rtl="0"/>
          <a:endParaRPr lang="sv-SE"/>
        </a:p>
      </dgm:t>
    </dgm:pt>
    <dgm:pt modelId="{21D4D8D1-D197-4B0C-B7F1-8C36F00D6489}">
      <dgm:prSet phldrT="[Text]" custT="1"/>
      <dgm:spPr>
        <a:solidFill>
          <a:schemeClr val="accent4">
            <a:lumMod val="40000"/>
            <a:lumOff val="60000"/>
            <a:alpha val="90000"/>
          </a:schemeClr>
        </a:solidFill>
      </dgm:spPr>
      <dgm:t>
        <a:bodyPr rtlCol="0"/>
        <a:lstStyle/>
        <a:p>
          <a:pPr rtl="0"/>
          <a:r>
            <a:rPr lang="en-gb" sz="1400" dirty="0">
              <a:latin typeface="Arial" panose="020B0604020202020204" pitchFamily="34" charset="0"/>
              <a:cs typeface="Arial" panose="020B0604020202020204" pitchFamily="34" charset="0"/>
            </a:rPr>
            <a:t>Swedish Construction Federation</a:t>
          </a:r>
        </a:p>
      </dgm:t>
    </dgm:pt>
    <dgm:pt modelId="{1EBE339C-DC0A-4249-A226-7F20E26D450B}" type="parTrans" cxnId="{9AFED1A3-8846-4555-BCE3-79B70DED24A5}">
      <dgm:prSet/>
      <dgm:spPr/>
      <dgm:t>
        <a:bodyPr rtlCol="0"/>
        <a:lstStyle/>
        <a:p>
          <a:pPr rtl="0"/>
          <a:endParaRPr lang="sv-SE"/>
        </a:p>
      </dgm:t>
    </dgm:pt>
    <dgm:pt modelId="{3F8C7E89-08F1-4E02-A902-09CDC6B589F2}" type="sibTrans" cxnId="{9AFED1A3-8846-4555-BCE3-79B70DED24A5}">
      <dgm:prSet/>
      <dgm:spPr/>
      <dgm:t>
        <a:bodyPr rtlCol="0"/>
        <a:lstStyle/>
        <a:p>
          <a:pPr rtl="0"/>
          <a:endParaRPr lang="sv-SE"/>
        </a:p>
      </dgm:t>
    </dgm:pt>
    <dgm:pt modelId="{134B1504-5EA9-4E97-A4A3-C6D12E9E9181}" type="pres">
      <dgm:prSet presAssocID="{EE454AC5-2417-48DB-BC73-35DE652E03FA}" presName="hierChild1" presStyleCnt="0">
        <dgm:presLayoutVars>
          <dgm:chPref val="1"/>
          <dgm:dir/>
          <dgm:animOne val="branch"/>
          <dgm:animLvl val="lvl"/>
          <dgm:resizeHandles/>
        </dgm:presLayoutVars>
      </dgm:prSet>
      <dgm:spPr/>
    </dgm:pt>
    <dgm:pt modelId="{11B0EA26-5F21-421A-BACD-1FA4A38EE562}" type="pres">
      <dgm:prSet presAssocID="{3C220420-D628-4EC7-B527-B4A558C4276C}" presName="hierRoot1" presStyleCnt="0"/>
      <dgm:spPr/>
    </dgm:pt>
    <dgm:pt modelId="{318DF1C1-3B9F-4D9C-941C-C3F36D2077B5}" type="pres">
      <dgm:prSet presAssocID="{3C220420-D628-4EC7-B527-B4A558C4276C}" presName="composite" presStyleCnt="0"/>
      <dgm:spPr/>
    </dgm:pt>
    <dgm:pt modelId="{972FE779-A220-4586-939A-1ACF1D1661B7}" type="pres">
      <dgm:prSet presAssocID="{3C220420-D628-4EC7-B527-B4A558C4276C}" presName="background" presStyleLbl="node0" presStyleIdx="0" presStyleCnt="1"/>
      <dgm:spPr/>
    </dgm:pt>
    <dgm:pt modelId="{2B4C7165-B9CA-445A-9970-6CFB7B18384E}" type="pres">
      <dgm:prSet presAssocID="{3C220420-D628-4EC7-B527-B4A558C4276C}" presName="text" presStyleLbl="fgAcc0" presStyleIdx="0" presStyleCnt="1" custScaleX="239854" custScaleY="182775" custLinFactNeighborX="832" custLinFactNeighborY="-54789">
        <dgm:presLayoutVars>
          <dgm:chPref val="3"/>
        </dgm:presLayoutVars>
      </dgm:prSet>
      <dgm:spPr/>
    </dgm:pt>
    <dgm:pt modelId="{E97818F7-D724-4EF9-916C-A39AC2C52562}" type="pres">
      <dgm:prSet presAssocID="{3C220420-D628-4EC7-B527-B4A558C4276C}" presName="hierChild2" presStyleCnt="0"/>
      <dgm:spPr/>
    </dgm:pt>
    <dgm:pt modelId="{7B0DBDFA-BC88-4199-8592-076D83D27871}" type="pres">
      <dgm:prSet presAssocID="{60613B2B-CF9C-4C93-AC4B-E71C19E245BD}" presName="Name10" presStyleLbl="parChTrans1D2" presStyleIdx="0" presStyleCnt="4"/>
      <dgm:spPr/>
    </dgm:pt>
    <dgm:pt modelId="{78D779C0-ADF1-4AE1-8247-69E9FE7173EC}" type="pres">
      <dgm:prSet presAssocID="{635233B1-C9FB-4204-ADF2-9C273E865BD4}" presName="hierRoot2" presStyleCnt="0"/>
      <dgm:spPr/>
    </dgm:pt>
    <dgm:pt modelId="{E54F5095-ADA3-4799-9FAE-C4594EEF5247}" type="pres">
      <dgm:prSet presAssocID="{635233B1-C9FB-4204-ADF2-9C273E865BD4}" presName="composite2" presStyleCnt="0"/>
      <dgm:spPr/>
    </dgm:pt>
    <dgm:pt modelId="{89AE1582-8963-40F1-985B-7E7050860269}" type="pres">
      <dgm:prSet presAssocID="{635233B1-C9FB-4204-ADF2-9C273E865BD4}" presName="background2" presStyleLbl="node2" presStyleIdx="0" presStyleCnt="4"/>
      <dgm:spPr/>
    </dgm:pt>
    <dgm:pt modelId="{B360A3AE-36BF-4C12-A415-0BBAB3C08AAB}" type="pres">
      <dgm:prSet presAssocID="{635233B1-C9FB-4204-ADF2-9C273E865BD4}" presName="text2" presStyleLbl="fgAcc2" presStyleIdx="0" presStyleCnt="4" custScaleX="111877" custScaleY="186228" custLinFactY="41902" custLinFactNeighborY="100000">
        <dgm:presLayoutVars>
          <dgm:chPref val="3"/>
        </dgm:presLayoutVars>
      </dgm:prSet>
      <dgm:spPr/>
    </dgm:pt>
    <dgm:pt modelId="{5CAF4065-FC04-4BC1-8189-760001146BB5}" type="pres">
      <dgm:prSet presAssocID="{635233B1-C9FB-4204-ADF2-9C273E865BD4}" presName="hierChild3" presStyleCnt="0"/>
      <dgm:spPr/>
    </dgm:pt>
    <dgm:pt modelId="{70288764-6228-46D1-B568-FB0430EA9F23}" type="pres">
      <dgm:prSet presAssocID="{E28F47C2-211F-4CCF-8602-73D135B5C6FB}" presName="Name10" presStyleLbl="parChTrans1D2" presStyleIdx="1" presStyleCnt="4"/>
      <dgm:spPr/>
    </dgm:pt>
    <dgm:pt modelId="{62D9111D-6B31-45B0-8D57-9027F4573A07}" type="pres">
      <dgm:prSet presAssocID="{DBA83E70-2442-45E9-8FF7-56D7D2284CAE}" presName="hierRoot2" presStyleCnt="0"/>
      <dgm:spPr/>
    </dgm:pt>
    <dgm:pt modelId="{0E053F1D-904B-4B2B-937E-A8446E48AF81}" type="pres">
      <dgm:prSet presAssocID="{DBA83E70-2442-45E9-8FF7-56D7D2284CAE}" presName="composite2" presStyleCnt="0"/>
      <dgm:spPr/>
    </dgm:pt>
    <dgm:pt modelId="{C4339BCD-BB03-4263-92C9-9C46B24DD115}" type="pres">
      <dgm:prSet presAssocID="{DBA83E70-2442-45E9-8FF7-56D7D2284CAE}" presName="background2" presStyleLbl="node2" presStyleIdx="1" presStyleCnt="4"/>
      <dgm:spPr/>
    </dgm:pt>
    <dgm:pt modelId="{0675871A-9F56-48E1-9479-CD4E43F16D34}" type="pres">
      <dgm:prSet presAssocID="{DBA83E70-2442-45E9-8FF7-56D7D2284CAE}" presName="text2" presStyleLbl="fgAcc2" presStyleIdx="1" presStyleCnt="4" custScaleX="110803" custScaleY="186226" custLinFactY="45519" custLinFactNeighborY="100000">
        <dgm:presLayoutVars>
          <dgm:chPref val="3"/>
        </dgm:presLayoutVars>
      </dgm:prSet>
      <dgm:spPr/>
    </dgm:pt>
    <dgm:pt modelId="{BB9B9107-0762-4B55-87B6-E2005C749322}" type="pres">
      <dgm:prSet presAssocID="{DBA83E70-2442-45E9-8FF7-56D7D2284CAE}" presName="hierChild3" presStyleCnt="0"/>
      <dgm:spPr/>
    </dgm:pt>
    <dgm:pt modelId="{B714C4A8-13C8-4349-BE58-1BBB651916DE}" type="pres">
      <dgm:prSet presAssocID="{CDDC2E00-CDC3-479A-9F2A-40B9A37E70F0}" presName="Name10" presStyleLbl="parChTrans1D2" presStyleIdx="2" presStyleCnt="4"/>
      <dgm:spPr/>
    </dgm:pt>
    <dgm:pt modelId="{F2F6D301-9FF7-4E4D-BD94-BED486A0CD18}" type="pres">
      <dgm:prSet presAssocID="{44A2D376-11F3-4B38-ABC1-4473C48217C0}" presName="hierRoot2" presStyleCnt="0"/>
      <dgm:spPr/>
    </dgm:pt>
    <dgm:pt modelId="{69F8B2EB-F261-4EBC-B243-6198B4227A80}" type="pres">
      <dgm:prSet presAssocID="{44A2D376-11F3-4B38-ABC1-4473C48217C0}" presName="composite2" presStyleCnt="0"/>
      <dgm:spPr/>
    </dgm:pt>
    <dgm:pt modelId="{89E2F7BE-0D85-4302-997B-61B3F7B47111}" type="pres">
      <dgm:prSet presAssocID="{44A2D376-11F3-4B38-ABC1-4473C48217C0}" presName="background2" presStyleLbl="node2" presStyleIdx="2" presStyleCnt="4"/>
      <dgm:spPr/>
    </dgm:pt>
    <dgm:pt modelId="{939D1070-B36D-4CBF-B33A-80D33FD224FD}" type="pres">
      <dgm:prSet presAssocID="{44A2D376-11F3-4B38-ABC1-4473C48217C0}" presName="text2" presStyleLbl="fgAcc2" presStyleIdx="2" presStyleCnt="4" custScaleX="110071" custScaleY="185685" custLinFactY="46061" custLinFactNeighborY="100000">
        <dgm:presLayoutVars>
          <dgm:chPref val="3"/>
        </dgm:presLayoutVars>
      </dgm:prSet>
      <dgm:spPr/>
    </dgm:pt>
    <dgm:pt modelId="{9CAA1941-FF94-4670-863F-6F4892EB0F3A}" type="pres">
      <dgm:prSet presAssocID="{44A2D376-11F3-4B38-ABC1-4473C48217C0}" presName="hierChild3" presStyleCnt="0"/>
      <dgm:spPr/>
    </dgm:pt>
    <dgm:pt modelId="{11A110C4-7AF1-49B7-9834-0D7126E914FB}" type="pres">
      <dgm:prSet presAssocID="{1EBE339C-DC0A-4249-A226-7F20E26D450B}" presName="Name10" presStyleLbl="parChTrans1D2" presStyleIdx="3" presStyleCnt="4"/>
      <dgm:spPr/>
    </dgm:pt>
    <dgm:pt modelId="{F714CB22-514B-44F2-BFB9-B5A838BDB71E}" type="pres">
      <dgm:prSet presAssocID="{21D4D8D1-D197-4B0C-B7F1-8C36F00D6489}" presName="hierRoot2" presStyleCnt="0"/>
      <dgm:spPr/>
    </dgm:pt>
    <dgm:pt modelId="{C63ED6D3-75DA-4E6C-B91E-BA13C84085D8}" type="pres">
      <dgm:prSet presAssocID="{21D4D8D1-D197-4B0C-B7F1-8C36F00D6489}" presName="composite2" presStyleCnt="0"/>
      <dgm:spPr/>
    </dgm:pt>
    <dgm:pt modelId="{1010F320-5B41-4EE0-9427-51848DBFF598}" type="pres">
      <dgm:prSet presAssocID="{21D4D8D1-D197-4B0C-B7F1-8C36F00D6489}" presName="background2" presStyleLbl="node2" presStyleIdx="3" presStyleCnt="4"/>
      <dgm:spPr/>
    </dgm:pt>
    <dgm:pt modelId="{0F1283E9-7548-40BB-9746-DBB45C25F1D4}" type="pres">
      <dgm:prSet presAssocID="{21D4D8D1-D197-4B0C-B7F1-8C36F00D6489}" presName="text2" presStyleLbl="fgAcc2" presStyleIdx="3" presStyleCnt="4" custScaleX="114569" custScaleY="187763" custLinFactY="43983" custLinFactNeighborY="100000">
        <dgm:presLayoutVars>
          <dgm:chPref val="3"/>
        </dgm:presLayoutVars>
      </dgm:prSet>
      <dgm:spPr/>
    </dgm:pt>
    <dgm:pt modelId="{7124FEC7-6E90-409C-A35B-295815E926EA}" type="pres">
      <dgm:prSet presAssocID="{21D4D8D1-D197-4B0C-B7F1-8C36F00D6489}" presName="hierChild3" presStyleCnt="0"/>
      <dgm:spPr/>
    </dgm:pt>
  </dgm:ptLst>
  <dgm:cxnLst>
    <dgm:cxn modelId="{5012160B-8B2C-48BA-8BF3-A382D3DB5813}" srcId="{3C220420-D628-4EC7-B527-B4A558C4276C}" destId="{DBA83E70-2442-45E9-8FF7-56D7D2284CAE}" srcOrd="1" destOrd="0" parTransId="{E28F47C2-211F-4CCF-8602-73D135B5C6FB}" sibTransId="{1F175FA1-D46B-48CE-B149-E372C631DBCF}"/>
    <dgm:cxn modelId="{4895FC20-E2B4-4F21-9E11-8BBD5AC308C6}" type="presOf" srcId="{21D4D8D1-D197-4B0C-B7F1-8C36F00D6489}" destId="{0F1283E9-7548-40BB-9746-DBB45C25F1D4}" srcOrd="0" destOrd="0" presId="urn:microsoft.com/office/officeart/2005/8/layout/hierarchy1"/>
    <dgm:cxn modelId="{4E453726-EC45-4DE0-A0B8-9FCCE24BC473}" srcId="{EE454AC5-2417-48DB-BC73-35DE652E03FA}" destId="{3C220420-D628-4EC7-B527-B4A558C4276C}" srcOrd="0" destOrd="0" parTransId="{BB9106A0-369D-4BB0-9FC5-D7FFE671B2B4}" sibTransId="{618C9F3F-B84A-42D9-9A65-28D0ACD56493}"/>
    <dgm:cxn modelId="{6D127B27-CD59-4ACC-BE28-EB8EC50FA874}" type="presOf" srcId="{1EBE339C-DC0A-4249-A226-7F20E26D450B}" destId="{11A110C4-7AF1-49B7-9834-0D7126E914FB}" srcOrd="0" destOrd="0" presId="urn:microsoft.com/office/officeart/2005/8/layout/hierarchy1"/>
    <dgm:cxn modelId="{2C225732-7C01-4338-97B1-38E5113B8AC5}" type="presOf" srcId="{44A2D376-11F3-4B38-ABC1-4473C48217C0}" destId="{939D1070-B36D-4CBF-B33A-80D33FD224FD}" srcOrd="0" destOrd="0" presId="urn:microsoft.com/office/officeart/2005/8/layout/hierarchy1"/>
    <dgm:cxn modelId="{BEA74834-615E-4FD3-98BC-786D5E5622B7}" type="presOf" srcId="{DBA83E70-2442-45E9-8FF7-56D7D2284CAE}" destId="{0675871A-9F56-48E1-9479-CD4E43F16D34}" srcOrd="0" destOrd="0" presId="urn:microsoft.com/office/officeart/2005/8/layout/hierarchy1"/>
    <dgm:cxn modelId="{59479468-8287-4CB8-A881-D29BCCFB9DD8}" type="presOf" srcId="{EE454AC5-2417-48DB-BC73-35DE652E03FA}" destId="{134B1504-5EA9-4E97-A4A3-C6D12E9E9181}" srcOrd="0" destOrd="0" presId="urn:microsoft.com/office/officeart/2005/8/layout/hierarchy1"/>
    <dgm:cxn modelId="{85CA9C4E-DE59-484B-ACAD-940C6F6F636D}" type="presOf" srcId="{E28F47C2-211F-4CCF-8602-73D135B5C6FB}" destId="{70288764-6228-46D1-B568-FB0430EA9F23}" srcOrd="0" destOrd="0" presId="urn:microsoft.com/office/officeart/2005/8/layout/hierarchy1"/>
    <dgm:cxn modelId="{12120E72-2187-41A5-B37C-11D95C23BE29}" type="presOf" srcId="{635233B1-C9FB-4204-ADF2-9C273E865BD4}" destId="{B360A3AE-36BF-4C12-A415-0BBAB3C08AAB}" srcOrd="0" destOrd="0" presId="urn:microsoft.com/office/officeart/2005/8/layout/hierarchy1"/>
    <dgm:cxn modelId="{99571D94-4D6B-44AE-B31D-A554738C504E}" type="presOf" srcId="{60613B2B-CF9C-4C93-AC4B-E71C19E245BD}" destId="{7B0DBDFA-BC88-4199-8592-076D83D27871}" srcOrd="0" destOrd="0" presId="urn:microsoft.com/office/officeart/2005/8/layout/hierarchy1"/>
    <dgm:cxn modelId="{9AFED1A3-8846-4555-BCE3-79B70DED24A5}" srcId="{3C220420-D628-4EC7-B527-B4A558C4276C}" destId="{21D4D8D1-D197-4B0C-B7F1-8C36F00D6489}" srcOrd="3" destOrd="0" parTransId="{1EBE339C-DC0A-4249-A226-7F20E26D450B}" sibTransId="{3F8C7E89-08F1-4E02-A902-09CDC6B589F2}"/>
    <dgm:cxn modelId="{8906C1D6-289D-4D28-AE7A-00149470B181}" srcId="{3C220420-D628-4EC7-B527-B4A558C4276C}" destId="{44A2D376-11F3-4B38-ABC1-4473C48217C0}" srcOrd="2" destOrd="0" parTransId="{CDDC2E00-CDC3-479A-9F2A-40B9A37E70F0}" sibTransId="{43B4DC84-C5D4-4C5A-A4A9-480DA8A0BAA0}"/>
    <dgm:cxn modelId="{B0F0D3DC-A0A0-4E65-A79E-6F4CBDF29278}" type="presOf" srcId="{3C220420-D628-4EC7-B527-B4A558C4276C}" destId="{2B4C7165-B9CA-445A-9970-6CFB7B18384E}" srcOrd="0" destOrd="0" presId="urn:microsoft.com/office/officeart/2005/8/layout/hierarchy1"/>
    <dgm:cxn modelId="{94C8CBE6-2879-4E51-B147-D9CB0435AD68}" type="presOf" srcId="{CDDC2E00-CDC3-479A-9F2A-40B9A37E70F0}" destId="{B714C4A8-13C8-4349-BE58-1BBB651916DE}" srcOrd="0" destOrd="0" presId="urn:microsoft.com/office/officeart/2005/8/layout/hierarchy1"/>
    <dgm:cxn modelId="{1671E1F0-B8A2-4C68-9745-A83D51E7EA30}" srcId="{3C220420-D628-4EC7-B527-B4A558C4276C}" destId="{635233B1-C9FB-4204-ADF2-9C273E865BD4}" srcOrd="0" destOrd="0" parTransId="{60613B2B-CF9C-4C93-AC4B-E71C19E245BD}" sibTransId="{4A9CC942-B809-454C-B866-D9218D08A67D}"/>
    <dgm:cxn modelId="{EBF2004C-5EC9-4DCC-BF18-ED29EB4CFE8B}" type="presParOf" srcId="{134B1504-5EA9-4E97-A4A3-C6D12E9E9181}" destId="{11B0EA26-5F21-421A-BACD-1FA4A38EE562}" srcOrd="0" destOrd="0" presId="urn:microsoft.com/office/officeart/2005/8/layout/hierarchy1"/>
    <dgm:cxn modelId="{C5C08693-35E5-4A56-80CC-47818F26EA52}" type="presParOf" srcId="{11B0EA26-5F21-421A-BACD-1FA4A38EE562}" destId="{318DF1C1-3B9F-4D9C-941C-C3F36D2077B5}" srcOrd="0" destOrd="0" presId="urn:microsoft.com/office/officeart/2005/8/layout/hierarchy1"/>
    <dgm:cxn modelId="{349786D0-91F2-43B5-81A2-7DE5187AA84E}" type="presParOf" srcId="{318DF1C1-3B9F-4D9C-941C-C3F36D2077B5}" destId="{972FE779-A220-4586-939A-1ACF1D1661B7}" srcOrd="0" destOrd="0" presId="urn:microsoft.com/office/officeart/2005/8/layout/hierarchy1"/>
    <dgm:cxn modelId="{BBEE35A7-49D1-43BC-8C34-E5276FF4E362}" type="presParOf" srcId="{318DF1C1-3B9F-4D9C-941C-C3F36D2077B5}" destId="{2B4C7165-B9CA-445A-9970-6CFB7B18384E}" srcOrd="1" destOrd="0" presId="urn:microsoft.com/office/officeart/2005/8/layout/hierarchy1"/>
    <dgm:cxn modelId="{4C254678-D66D-4D88-8A1A-45DC9725D081}" type="presParOf" srcId="{11B0EA26-5F21-421A-BACD-1FA4A38EE562}" destId="{E97818F7-D724-4EF9-916C-A39AC2C52562}" srcOrd="1" destOrd="0" presId="urn:microsoft.com/office/officeart/2005/8/layout/hierarchy1"/>
    <dgm:cxn modelId="{4B85CEA4-3476-4090-9175-9221AB3F2DDA}" type="presParOf" srcId="{E97818F7-D724-4EF9-916C-A39AC2C52562}" destId="{7B0DBDFA-BC88-4199-8592-076D83D27871}" srcOrd="0" destOrd="0" presId="urn:microsoft.com/office/officeart/2005/8/layout/hierarchy1"/>
    <dgm:cxn modelId="{7B6D5311-5C5D-449B-B5C7-126255794CA7}" type="presParOf" srcId="{E97818F7-D724-4EF9-916C-A39AC2C52562}" destId="{78D779C0-ADF1-4AE1-8247-69E9FE7173EC}" srcOrd="1" destOrd="0" presId="urn:microsoft.com/office/officeart/2005/8/layout/hierarchy1"/>
    <dgm:cxn modelId="{C79F28DF-EAA4-4BC0-942D-4D6C1EE4F329}" type="presParOf" srcId="{78D779C0-ADF1-4AE1-8247-69E9FE7173EC}" destId="{E54F5095-ADA3-4799-9FAE-C4594EEF5247}" srcOrd="0" destOrd="0" presId="urn:microsoft.com/office/officeart/2005/8/layout/hierarchy1"/>
    <dgm:cxn modelId="{3258ED62-C8A5-4AF7-8C6E-0B92B9B46104}" type="presParOf" srcId="{E54F5095-ADA3-4799-9FAE-C4594EEF5247}" destId="{89AE1582-8963-40F1-985B-7E7050860269}" srcOrd="0" destOrd="0" presId="urn:microsoft.com/office/officeart/2005/8/layout/hierarchy1"/>
    <dgm:cxn modelId="{BC5305C6-99E4-4F2E-A276-74E906575E3C}" type="presParOf" srcId="{E54F5095-ADA3-4799-9FAE-C4594EEF5247}" destId="{B360A3AE-36BF-4C12-A415-0BBAB3C08AAB}" srcOrd="1" destOrd="0" presId="urn:microsoft.com/office/officeart/2005/8/layout/hierarchy1"/>
    <dgm:cxn modelId="{ABB32833-129C-47F1-A629-9A443A1084DE}" type="presParOf" srcId="{78D779C0-ADF1-4AE1-8247-69E9FE7173EC}" destId="{5CAF4065-FC04-4BC1-8189-760001146BB5}" srcOrd="1" destOrd="0" presId="urn:microsoft.com/office/officeart/2005/8/layout/hierarchy1"/>
    <dgm:cxn modelId="{8A0E4CBC-2B18-41B5-A320-B89ADC13FC3D}" type="presParOf" srcId="{E97818F7-D724-4EF9-916C-A39AC2C52562}" destId="{70288764-6228-46D1-B568-FB0430EA9F23}" srcOrd="2" destOrd="0" presId="urn:microsoft.com/office/officeart/2005/8/layout/hierarchy1"/>
    <dgm:cxn modelId="{9C3612F9-6B28-4321-9599-D92D8DA98CEE}" type="presParOf" srcId="{E97818F7-D724-4EF9-916C-A39AC2C52562}" destId="{62D9111D-6B31-45B0-8D57-9027F4573A07}" srcOrd="3" destOrd="0" presId="urn:microsoft.com/office/officeart/2005/8/layout/hierarchy1"/>
    <dgm:cxn modelId="{B8C7EC90-9D29-4CA9-9494-713F81EAB2E0}" type="presParOf" srcId="{62D9111D-6B31-45B0-8D57-9027F4573A07}" destId="{0E053F1D-904B-4B2B-937E-A8446E48AF81}" srcOrd="0" destOrd="0" presId="urn:microsoft.com/office/officeart/2005/8/layout/hierarchy1"/>
    <dgm:cxn modelId="{3FFE2489-BF84-4B23-A9FF-D6B9F1ED568A}" type="presParOf" srcId="{0E053F1D-904B-4B2B-937E-A8446E48AF81}" destId="{C4339BCD-BB03-4263-92C9-9C46B24DD115}" srcOrd="0" destOrd="0" presId="urn:microsoft.com/office/officeart/2005/8/layout/hierarchy1"/>
    <dgm:cxn modelId="{B8A560EE-F866-43F8-BC66-F488F08BE8BE}" type="presParOf" srcId="{0E053F1D-904B-4B2B-937E-A8446E48AF81}" destId="{0675871A-9F56-48E1-9479-CD4E43F16D34}" srcOrd="1" destOrd="0" presId="urn:microsoft.com/office/officeart/2005/8/layout/hierarchy1"/>
    <dgm:cxn modelId="{15FEC1CE-8288-482D-A959-722C3E792570}" type="presParOf" srcId="{62D9111D-6B31-45B0-8D57-9027F4573A07}" destId="{BB9B9107-0762-4B55-87B6-E2005C749322}" srcOrd="1" destOrd="0" presId="urn:microsoft.com/office/officeart/2005/8/layout/hierarchy1"/>
    <dgm:cxn modelId="{F00CD630-22B7-43E8-9E41-F8D4B429859F}" type="presParOf" srcId="{E97818F7-D724-4EF9-916C-A39AC2C52562}" destId="{B714C4A8-13C8-4349-BE58-1BBB651916DE}" srcOrd="4" destOrd="0" presId="urn:microsoft.com/office/officeart/2005/8/layout/hierarchy1"/>
    <dgm:cxn modelId="{82474563-06AE-4E16-8FC2-F181E4F4284C}" type="presParOf" srcId="{E97818F7-D724-4EF9-916C-A39AC2C52562}" destId="{F2F6D301-9FF7-4E4D-BD94-BED486A0CD18}" srcOrd="5" destOrd="0" presId="urn:microsoft.com/office/officeart/2005/8/layout/hierarchy1"/>
    <dgm:cxn modelId="{5418518C-99B4-4492-9856-4136458A00EB}" type="presParOf" srcId="{F2F6D301-9FF7-4E4D-BD94-BED486A0CD18}" destId="{69F8B2EB-F261-4EBC-B243-6198B4227A80}" srcOrd="0" destOrd="0" presId="urn:microsoft.com/office/officeart/2005/8/layout/hierarchy1"/>
    <dgm:cxn modelId="{8A29F648-4FE1-4C81-8B46-F8EAF1E18D15}" type="presParOf" srcId="{69F8B2EB-F261-4EBC-B243-6198B4227A80}" destId="{89E2F7BE-0D85-4302-997B-61B3F7B47111}" srcOrd="0" destOrd="0" presId="urn:microsoft.com/office/officeart/2005/8/layout/hierarchy1"/>
    <dgm:cxn modelId="{E48A6E2E-6E92-4DF2-B56D-DE1DC8794670}" type="presParOf" srcId="{69F8B2EB-F261-4EBC-B243-6198B4227A80}" destId="{939D1070-B36D-4CBF-B33A-80D33FD224FD}" srcOrd="1" destOrd="0" presId="urn:microsoft.com/office/officeart/2005/8/layout/hierarchy1"/>
    <dgm:cxn modelId="{86746EE0-5C92-40B7-9810-FF2AD5966217}" type="presParOf" srcId="{F2F6D301-9FF7-4E4D-BD94-BED486A0CD18}" destId="{9CAA1941-FF94-4670-863F-6F4892EB0F3A}" srcOrd="1" destOrd="0" presId="urn:microsoft.com/office/officeart/2005/8/layout/hierarchy1"/>
    <dgm:cxn modelId="{677FDC70-FCF9-464E-82D7-0BB7CE28F3A4}" type="presParOf" srcId="{E97818F7-D724-4EF9-916C-A39AC2C52562}" destId="{11A110C4-7AF1-49B7-9834-0D7126E914FB}" srcOrd="6" destOrd="0" presId="urn:microsoft.com/office/officeart/2005/8/layout/hierarchy1"/>
    <dgm:cxn modelId="{2D622FDD-98D3-4D13-93F3-F451D7B0E5C9}" type="presParOf" srcId="{E97818F7-D724-4EF9-916C-A39AC2C52562}" destId="{F714CB22-514B-44F2-BFB9-B5A838BDB71E}" srcOrd="7" destOrd="0" presId="urn:microsoft.com/office/officeart/2005/8/layout/hierarchy1"/>
    <dgm:cxn modelId="{27ABF900-F8D2-42B7-A8F4-444CEFF6182E}" type="presParOf" srcId="{F714CB22-514B-44F2-BFB9-B5A838BDB71E}" destId="{C63ED6D3-75DA-4E6C-B91E-BA13C84085D8}" srcOrd="0" destOrd="0" presId="urn:microsoft.com/office/officeart/2005/8/layout/hierarchy1"/>
    <dgm:cxn modelId="{61B257DC-289D-4943-AA6F-08CA42CFB5BD}" type="presParOf" srcId="{C63ED6D3-75DA-4E6C-B91E-BA13C84085D8}" destId="{1010F320-5B41-4EE0-9427-51848DBFF598}" srcOrd="0" destOrd="0" presId="urn:microsoft.com/office/officeart/2005/8/layout/hierarchy1"/>
    <dgm:cxn modelId="{523801C1-53C8-4B37-8913-6B8CECB76784}" type="presParOf" srcId="{C63ED6D3-75DA-4E6C-B91E-BA13C84085D8}" destId="{0F1283E9-7548-40BB-9746-DBB45C25F1D4}" srcOrd="1" destOrd="0" presId="urn:microsoft.com/office/officeart/2005/8/layout/hierarchy1"/>
    <dgm:cxn modelId="{A797A456-77B2-4807-8DBB-9A7DBEB330D9}" type="presParOf" srcId="{F714CB22-514B-44F2-BFB9-B5A838BDB71E}" destId="{7124FEC7-6E90-409C-A35B-295815E926E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3A7B4A-A4FD-4733-9FB9-9B2192CF7DF0}" type="doc">
      <dgm:prSet loTypeId="urn:microsoft.com/office/officeart/2005/8/layout/hierarchy1" loCatId="hierarchy" qsTypeId="urn:microsoft.com/office/officeart/2005/8/quickstyle/simple1" qsCatId="simple" csTypeId="urn:microsoft.com/office/officeart/2005/8/colors/accent1_2" csCatId="accent1" phldr="1"/>
      <dgm:spPr/>
      <dgm:t>
        <a:bodyPr rtlCol="0"/>
        <a:lstStyle/>
        <a:p>
          <a:pPr rtl="0"/>
          <a:endParaRPr lang="sv-SE"/>
        </a:p>
      </dgm:t>
    </dgm:pt>
    <dgm:pt modelId="{DC3FF408-F196-471D-9C25-2B358A3E24A4}">
      <dgm:prSet phldrT="[Text]" custT="1"/>
      <dgm:spPr>
        <a:solidFill>
          <a:schemeClr val="bg1"/>
        </a:solidFill>
        <a:ln w="19050">
          <a:solidFill>
            <a:schemeClr val="tx1"/>
          </a:solidFill>
        </a:ln>
      </dgm:spPr>
      <dgm:t>
        <a:bodyPr rtlCol="0"/>
        <a:lstStyle/>
        <a:p>
          <a:pPr rtl="0"/>
          <a:r>
            <a:rPr lang="en-gb" sz="2000" dirty="0">
              <a:latin typeface="Calibri" pitchFamily="34" charset="0"/>
            </a:rPr>
            <a:t>PTK</a:t>
          </a:r>
        </a:p>
      </dgm:t>
    </dgm:pt>
    <dgm:pt modelId="{E9EDC88F-420C-4A02-B79B-043DDF1D5B30}" type="parTrans" cxnId="{30CA7C51-AD09-48F7-9585-4FFAC11227B1}">
      <dgm:prSet/>
      <dgm:spPr/>
      <dgm:t>
        <a:bodyPr rtlCol="0"/>
        <a:lstStyle/>
        <a:p>
          <a:pPr rtl="0"/>
          <a:endParaRPr lang="sv-SE"/>
        </a:p>
      </dgm:t>
    </dgm:pt>
    <dgm:pt modelId="{8A90F87A-F93E-41F8-A891-4918F1C00965}" type="sibTrans" cxnId="{30CA7C51-AD09-48F7-9585-4FFAC11227B1}">
      <dgm:prSet/>
      <dgm:spPr/>
      <dgm:t>
        <a:bodyPr rtlCol="0"/>
        <a:lstStyle/>
        <a:p>
          <a:pPr rtl="0"/>
          <a:endParaRPr lang="sv-SE"/>
        </a:p>
      </dgm:t>
    </dgm:pt>
    <dgm:pt modelId="{77CCD554-80A4-47A6-833A-20A0EF43933C}">
      <dgm:prSet phldrT="[Text]" custT="1"/>
      <dgm:spPr>
        <a:solidFill>
          <a:srgbClr val="B6DF89"/>
        </a:solidFill>
      </dgm:spPr>
      <dgm:t>
        <a:bodyPr rtlCol="0"/>
        <a:lstStyle/>
        <a:p>
          <a:pPr rtl="0"/>
          <a:r>
            <a:rPr lang="en-gb" sz="2000" dirty="0">
              <a:latin typeface="Arial" panose="020B0604020202020204" pitchFamily="34" charset="0"/>
              <a:cs typeface="Arial" panose="020B0604020202020204" pitchFamily="34" charset="0"/>
            </a:rPr>
            <a:t>TCO</a:t>
          </a:r>
        </a:p>
      </dgm:t>
    </dgm:pt>
    <dgm:pt modelId="{732BAEE4-CCB6-499B-B88F-6DB53914F3AF}" type="parTrans" cxnId="{5B98F048-3D31-4335-B00D-E045C68C7DBD}">
      <dgm:prSet/>
      <dgm:spPr/>
      <dgm:t>
        <a:bodyPr rtlCol="0"/>
        <a:lstStyle/>
        <a:p>
          <a:pPr rtl="0"/>
          <a:endParaRPr lang="sv-SE"/>
        </a:p>
      </dgm:t>
    </dgm:pt>
    <dgm:pt modelId="{FFE92D63-D5BC-43E5-979B-9F9DB2B79E86}" type="sibTrans" cxnId="{5B98F048-3D31-4335-B00D-E045C68C7DBD}">
      <dgm:prSet/>
      <dgm:spPr/>
      <dgm:t>
        <a:bodyPr rtlCol="0"/>
        <a:lstStyle/>
        <a:p>
          <a:pPr rtl="0"/>
          <a:endParaRPr lang="sv-SE"/>
        </a:p>
      </dgm:t>
    </dgm:pt>
    <dgm:pt modelId="{DB351284-86C7-4B11-A406-7F049B382C75}">
      <dgm:prSet phldrT="[Text]" custT="1"/>
      <dgm:spPr>
        <a:solidFill>
          <a:srgbClr val="B0DD7F">
            <a:alpha val="89804"/>
          </a:srgbClr>
        </a:solidFill>
      </dgm:spPr>
      <dgm:t>
        <a:bodyPr rtlCol="0"/>
        <a:lstStyle/>
        <a:p>
          <a:pPr rtl="0"/>
          <a:r>
            <a:rPr lang="en-gb" sz="1400" dirty="0">
              <a:latin typeface="Arial" panose="020B0604020202020204" pitchFamily="34" charset="0"/>
              <a:cs typeface="Arial" panose="020B0604020202020204" pitchFamily="34" charset="0"/>
            </a:rPr>
            <a:t>e.g. </a:t>
          </a:r>
          <a:r>
            <a:rPr lang="en-gb" sz="1400" dirty="0" err="1">
              <a:latin typeface="Arial" panose="020B0604020202020204" pitchFamily="34" charset="0"/>
              <a:cs typeface="Arial" panose="020B0604020202020204" pitchFamily="34" charset="0"/>
            </a:rPr>
            <a:t>Unionen</a:t>
          </a:r>
          <a:r>
            <a:rPr lang="en-gb" sz="1400" dirty="0">
              <a:latin typeface="Arial" panose="020B0604020202020204" pitchFamily="34" charset="0"/>
              <a:cs typeface="Arial" panose="020B0604020202020204" pitchFamily="34" charset="0"/>
            </a:rPr>
            <a:t>, Union of</a:t>
          </a:r>
          <a:br>
            <a:rPr lang="sv-SE"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Journalists</a:t>
          </a:r>
        </a:p>
        <a:p>
          <a:pPr rtl="0"/>
          <a:endParaRPr lang="en-gb" sz="1400" dirty="0">
            <a:latin typeface="Arial" panose="020B0604020202020204" pitchFamily="34" charset="0"/>
            <a:cs typeface="Arial" panose="020B0604020202020204" pitchFamily="34" charset="0"/>
          </a:endParaRPr>
        </a:p>
      </dgm:t>
    </dgm:pt>
    <dgm:pt modelId="{18D5AF6D-30C6-406C-83BD-1E6C5D36BC5C}" type="parTrans" cxnId="{9AB0A955-7361-47C8-96EE-A702BE4EA926}">
      <dgm:prSet/>
      <dgm:spPr/>
      <dgm:t>
        <a:bodyPr rtlCol="0"/>
        <a:lstStyle/>
        <a:p>
          <a:pPr rtl="0"/>
          <a:endParaRPr lang="sv-SE"/>
        </a:p>
      </dgm:t>
    </dgm:pt>
    <dgm:pt modelId="{AAD33E5C-7B49-4129-9294-95C9F0A74DE2}" type="sibTrans" cxnId="{9AB0A955-7361-47C8-96EE-A702BE4EA926}">
      <dgm:prSet/>
      <dgm:spPr/>
      <dgm:t>
        <a:bodyPr rtlCol="0"/>
        <a:lstStyle/>
        <a:p>
          <a:pPr rtl="0"/>
          <a:endParaRPr lang="sv-SE"/>
        </a:p>
      </dgm:t>
    </dgm:pt>
    <dgm:pt modelId="{C9F961D8-E386-4C50-8A95-03903829D828}">
      <dgm:prSet phldrT="[Text]" custT="1"/>
      <dgm:spPr>
        <a:solidFill>
          <a:schemeClr val="accent2">
            <a:lumMod val="60000"/>
            <a:lumOff val="40000"/>
            <a:alpha val="90000"/>
          </a:schemeClr>
        </a:solidFill>
      </dgm:spPr>
      <dgm:t>
        <a:bodyPr rtlCol="0"/>
        <a:lstStyle/>
        <a:p>
          <a:pPr rtl="0"/>
          <a:r>
            <a:rPr lang="en-gb" sz="1400" dirty="0">
              <a:latin typeface="Arial" panose="020B0604020202020204" pitchFamily="34" charset="0"/>
              <a:cs typeface="Arial" panose="020B0604020202020204" pitchFamily="34" charset="0"/>
            </a:rPr>
            <a:t>e.g. Assoc. of Graduate Engineers &amp; Akavia</a:t>
          </a:r>
        </a:p>
        <a:p>
          <a:pPr rtl="0"/>
          <a:endParaRPr lang="en-gb" sz="1400" dirty="0">
            <a:latin typeface="Arial" panose="020B0604020202020204" pitchFamily="34" charset="0"/>
            <a:cs typeface="Arial" panose="020B0604020202020204" pitchFamily="34" charset="0"/>
          </a:endParaRPr>
        </a:p>
      </dgm:t>
    </dgm:pt>
    <dgm:pt modelId="{0EDDEDCD-21A2-49AF-8004-ED5BDEA2ED7F}" type="sibTrans" cxnId="{CF837587-3B9A-43F3-9572-F2D75084678D}">
      <dgm:prSet/>
      <dgm:spPr/>
      <dgm:t>
        <a:bodyPr rtlCol="0"/>
        <a:lstStyle/>
        <a:p>
          <a:pPr rtl="0"/>
          <a:endParaRPr lang="sv-SE"/>
        </a:p>
      </dgm:t>
    </dgm:pt>
    <dgm:pt modelId="{48C75B6C-7612-4EAA-944D-E9E97EA4AF1A}" type="parTrans" cxnId="{CF837587-3B9A-43F3-9572-F2D75084678D}">
      <dgm:prSet/>
      <dgm:spPr/>
      <dgm:t>
        <a:bodyPr rtlCol="0"/>
        <a:lstStyle/>
        <a:p>
          <a:pPr rtl="0"/>
          <a:endParaRPr lang="sv-SE"/>
        </a:p>
      </dgm:t>
    </dgm:pt>
    <dgm:pt modelId="{46670F7B-3B1C-4D75-9AC9-7F22CFAB9EAC}">
      <dgm:prSet phldrT="[Text]" custT="1"/>
      <dgm:spPr>
        <a:solidFill>
          <a:schemeClr val="accent2"/>
        </a:solidFill>
      </dgm:spPr>
      <dgm:t>
        <a:bodyPr rtlCol="0"/>
        <a:lstStyle/>
        <a:p>
          <a:pPr rtl="0"/>
          <a:r>
            <a:rPr lang="en-gb" sz="2000" dirty="0">
              <a:latin typeface="Arial" panose="020B0604020202020204" pitchFamily="34" charset="0"/>
              <a:cs typeface="Arial" panose="020B0604020202020204" pitchFamily="34" charset="0"/>
            </a:rPr>
            <a:t>Saco</a:t>
          </a:r>
        </a:p>
      </dgm:t>
    </dgm:pt>
    <dgm:pt modelId="{54434E22-F691-46D9-A479-F1B91320BFA8}" type="sibTrans" cxnId="{B9395A79-B7E2-408A-BE78-48565E208559}">
      <dgm:prSet/>
      <dgm:spPr/>
      <dgm:t>
        <a:bodyPr rtlCol="0"/>
        <a:lstStyle/>
        <a:p>
          <a:pPr rtl="0"/>
          <a:endParaRPr lang="sv-SE"/>
        </a:p>
      </dgm:t>
    </dgm:pt>
    <dgm:pt modelId="{60241EEA-145F-4679-9771-5BDB3C9B3FFD}" type="parTrans" cxnId="{B9395A79-B7E2-408A-BE78-48565E208559}">
      <dgm:prSet/>
      <dgm:spPr/>
      <dgm:t>
        <a:bodyPr rtlCol="0"/>
        <a:lstStyle/>
        <a:p>
          <a:pPr rtl="0"/>
          <a:endParaRPr lang="sv-SE"/>
        </a:p>
      </dgm:t>
    </dgm:pt>
    <dgm:pt modelId="{C6794B8E-2F9C-484D-B279-03902620B518}" type="pres">
      <dgm:prSet presAssocID="{BF3A7B4A-A4FD-4733-9FB9-9B2192CF7DF0}" presName="hierChild1" presStyleCnt="0">
        <dgm:presLayoutVars>
          <dgm:chPref val="1"/>
          <dgm:dir/>
          <dgm:animOne val="branch"/>
          <dgm:animLvl val="lvl"/>
          <dgm:resizeHandles/>
        </dgm:presLayoutVars>
      </dgm:prSet>
      <dgm:spPr/>
    </dgm:pt>
    <dgm:pt modelId="{1D3D0BCE-7BC3-4ED1-8129-A5EF094F8E01}" type="pres">
      <dgm:prSet presAssocID="{DC3FF408-F196-471D-9C25-2B358A3E24A4}" presName="hierRoot1" presStyleCnt="0"/>
      <dgm:spPr/>
    </dgm:pt>
    <dgm:pt modelId="{0FA78B61-F3E0-427E-8218-E25D3B6329E7}" type="pres">
      <dgm:prSet presAssocID="{DC3FF408-F196-471D-9C25-2B358A3E24A4}" presName="composite" presStyleCnt="0"/>
      <dgm:spPr/>
    </dgm:pt>
    <dgm:pt modelId="{AF0EEB8A-E92F-419B-B910-D89488C27607}" type="pres">
      <dgm:prSet presAssocID="{DC3FF408-F196-471D-9C25-2B358A3E24A4}" presName="background" presStyleLbl="node0" presStyleIdx="0" presStyleCnt="1"/>
      <dgm:spPr/>
    </dgm:pt>
    <dgm:pt modelId="{1E0C9EA3-527B-4FBB-92ED-4CED0957BDB1}" type="pres">
      <dgm:prSet presAssocID="{DC3FF408-F196-471D-9C25-2B358A3E24A4}" presName="text" presStyleLbl="fgAcc0" presStyleIdx="0" presStyleCnt="1" custScaleX="142260" custScaleY="68051" custLinFactNeighborY="-53977">
        <dgm:presLayoutVars>
          <dgm:chPref val="3"/>
        </dgm:presLayoutVars>
      </dgm:prSet>
      <dgm:spPr/>
    </dgm:pt>
    <dgm:pt modelId="{AEB3561A-EE09-423A-A68C-5C29AC38FE91}" type="pres">
      <dgm:prSet presAssocID="{DC3FF408-F196-471D-9C25-2B358A3E24A4}" presName="hierChild2" presStyleCnt="0"/>
      <dgm:spPr/>
    </dgm:pt>
    <dgm:pt modelId="{C54FC049-DE84-41E8-A4E8-7C1F991EFF1C}" type="pres">
      <dgm:prSet presAssocID="{60241EEA-145F-4679-9771-5BDB3C9B3FFD}" presName="Name10" presStyleLbl="parChTrans1D2" presStyleIdx="0" presStyleCnt="2"/>
      <dgm:spPr/>
    </dgm:pt>
    <dgm:pt modelId="{5E681FC3-AC33-4BD3-A80C-9B0D299043B2}" type="pres">
      <dgm:prSet presAssocID="{46670F7B-3B1C-4D75-9AC9-7F22CFAB9EAC}" presName="hierRoot2" presStyleCnt="0"/>
      <dgm:spPr/>
    </dgm:pt>
    <dgm:pt modelId="{9C6F5239-D49B-4B42-A9AD-ECB1FA2D29DF}" type="pres">
      <dgm:prSet presAssocID="{46670F7B-3B1C-4D75-9AC9-7F22CFAB9EAC}" presName="composite2" presStyleCnt="0"/>
      <dgm:spPr/>
    </dgm:pt>
    <dgm:pt modelId="{E25D1BD1-6C4C-4A04-AB2B-07FCA136DC01}" type="pres">
      <dgm:prSet presAssocID="{46670F7B-3B1C-4D75-9AC9-7F22CFAB9EAC}" presName="background2" presStyleLbl="node2" presStyleIdx="0" presStyleCnt="2"/>
      <dgm:spPr/>
    </dgm:pt>
    <dgm:pt modelId="{98BEF1B3-5F74-4C27-9387-897AA01380D2}" type="pres">
      <dgm:prSet presAssocID="{46670F7B-3B1C-4D75-9AC9-7F22CFAB9EAC}" presName="text2" presStyleLbl="fgAcc2" presStyleIdx="0" presStyleCnt="2" custScaleX="92435" custScaleY="151369" custLinFactNeighborX="-11033" custLinFactNeighborY="-40289">
        <dgm:presLayoutVars>
          <dgm:chPref val="3"/>
        </dgm:presLayoutVars>
      </dgm:prSet>
      <dgm:spPr/>
    </dgm:pt>
    <dgm:pt modelId="{A1DB5BBA-2FA8-4458-8010-317584F00B53}" type="pres">
      <dgm:prSet presAssocID="{46670F7B-3B1C-4D75-9AC9-7F22CFAB9EAC}" presName="hierChild3" presStyleCnt="0"/>
      <dgm:spPr/>
    </dgm:pt>
    <dgm:pt modelId="{5DE17A67-3FF3-47BA-9D37-1CAE5782D028}" type="pres">
      <dgm:prSet presAssocID="{48C75B6C-7612-4EAA-944D-E9E97EA4AF1A}" presName="Name17" presStyleLbl="parChTrans1D3" presStyleIdx="0" presStyleCnt="2"/>
      <dgm:spPr/>
    </dgm:pt>
    <dgm:pt modelId="{64A9396B-521E-4807-8A9D-75AC27FEB550}" type="pres">
      <dgm:prSet presAssocID="{C9F961D8-E386-4C50-8A95-03903829D828}" presName="hierRoot3" presStyleCnt="0"/>
      <dgm:spPr/>
    </dgm:pt>
    <dgm:pt modelId="{DDA8A139-92D8-4D98-9495-BE47B03AC27F}" type="pres">
      <dgm:prSet presAssocID="{C9F961D8-E386-4C50-8A95-03903829D828}" presName="composite3" presStyleCnt="0"/>
      <dgm:spPr/>
    </dgm:pt>
    <dgm:pt modelId="{13A1F441-E688-4073-85D0-729F2594B5D0}" type="pres">
      <dgm:prSet presAssocID="{C9F961D8-E386-4C50-8A95-03903829D828}" presName="background3" presStyleLbl="node3" presStyleIdx="0" presStyleCnt="2"/>
      <dgm:spPr/>
    </dgm:pt>
    <dgm:pt modelId="{3A81C4D4-664A-45F6-B5FC-F06D2BFAF207}" type="pres">
      <dgm:prSet presAssocID="{C9F961D8-E386-4C50-8A95-03903829D828}" presName="text3" presStyleLbl="fgAcc3" presStyleIdx="0" presStyleCnt="2" custScaleX="103911" custScaleY="161046" custLinFactNeighborY="90201">
        <dgm:presLayoutVars>
          <dgm:chPref val="3"/>
        </dgm:presLayoutVars>
      </dgm:prSet>
      <dgm:spPr/>
    </dgm:pt>
    <dgm:pt modelId="{399582DA-E6D2-457A-9959-A4C0932697F6}" type="pres">
      <dgm:prSet presAssocID="{C9F961D8-E386-4C50-8A95-03903829D828}" presName="hierChild4" presStyleCnt="0"/>
      <dgm:spPr/>
    </dgm:pt>
    <dgm:pt modelId="{DB2C1FB8-AA7F-4807-BCB0-3F9FD518547C}" type="pres">
      <dgm:prSet presAssocID="{732BAEE4-CCB6-499B-B88F-6DB53914F3AF}" presName="Name10" presStyleLbl="parChTrans1D2" presStyleIdx="1" presStyleCnt="2"/>
      <dgm:spPr/>
    </dgm:pt>
    <dgm:pt modelId="{7874EA35-7FE1-441A-A7DA-54D359CDAE16}" type="pres">
      <dgm:prSet presAssocID="{77CCD554-80A4-47A6-833A-20A0EF43933C}" presName="hierRoot2" presStyleCnt="0"/>
      <dgm:spPr/>
    </dgm:pt>
    <dgm:pt modelId="{D969F809-99A2-43D5-A03D-44BC5244A2D5}" type="pres">
      <dgm:prSet presAssocID="{77CCD554-80A4-47A6-833A-20A0EF43933C}" presName="composite2" presStyleCnt="0"/>
      <dgm:spPr/>
    </dgm:pt>
    <dgm:pt modelId="{0A36699F-B132-4036-BA3A-7BEF9A75EF50}" type="pres">
      <dgm:prSet presAssocID="{77CCD554-80A4-47A6-833A-20A0EF43933C}" presName="background2" presStyleLbl="node2" presStyleIdx="1" presStyleCnt="2"/>
      <dgm:spPr/>
    </dgm:pt>
    <dgm:pt modelId="{659A71DD-57BE-4CAD-BAAC-F095D268D183}" type="pres">
      <dgm:prSet presAssocID="{77CCD554-80A4-47A6-833A-20A0EF43933C}" presName="text2" presStyleLbl="fgAcc2" presStyleIdx="1" presStyleCnt="2" custScaleX="86126" custScaleY="151886" custLinFactNeighborX="-5895" custLinFactNeighborY="-33808">
        <dgm:presLayoutVars>
          <dgm:chPref val="3"/>
        </dgm:presLayoutVars>
      </dgm:prSet>
      <dgm:spPr/>
    </dgm:pt>
    <dgm:pt modelId="{0A07EB2E-3E69-4E05-95E2-01BC6BEEA70C}" type="pres">
      <dgm:prSet presAssocID="{77CCD554-80A4-47A6-833A-20A0EF43933C}" presName="hierChild3" presStyleCnt="0"/>
      <dgm:spPr/>
    </dgm:pt>
    <dgm:pt modelId="{669051A6-D06E-4DC2-8B5F-F531456AC587}" type="pres">
      <dgm:prSet presAssocID="{18D5AF6D-30C6-406C-83BD-1E6C5D36BC5C}" presName="Name17" presStyleLbl="parChTrans1D3" presStyleIdx="1" presStyleCnt="2"/>
      <dgm:spPr/>
    </dgm:pt>
    <dgm:pt modelId="{B526289F-E6E6-4B78-A5AA-C91521A0C906}" type="pres">
      <dgm:prSet presAssocID="{DB351284-86C7-4B11-A406-7F049B382C75}" presName="hierRoot3" presStyleCnt="0"/>
      <dgm:spPr/>
    </dgm:pt>
    <dgm:pt modelId="{ACAB6A8E-9D1E-44C3-9950-E65268FC972A}" type="pres">
      <dgm:prSet presAssocID="{DB351284-86C7-4B11-A406-7F049B382C75}" presName="composite3" presStyleCnt="0"/>
      <dgm:spPr/>
    </dgm:pt>
    <dgm:pt modelId="{D6E07FA9-90C3-4F71-A603-3589605DCE37}" type="pres">
      <dgm:prSet presAssocID="{DB351284-86C7-4B11-A406-7F049B382C75}" presName="background3" presStyleLbl="node3" presStyleIdx="1" presStyleCnt="2"/>
      <dgm:spPr/>
    </dgm:pt>
    <dgm:pt modelId="{A34B6434-9B58-499E-9390-C0E1E653DE23}" type="pres">
      <dgm:prSet presAssocID="{DB351284-86C7-4B11-A406-7F049B382C75}" presName="text3" presStyleLbl="fgAcc3" presStyleIdx="1" presStyleCnt="2" custScaleY="163008" custLinFactY="978" custLinFactNeighborY="100000">
        <dgm:presLayoutVars>
          <dgm:chPref val="3"/>
        </dgm:presLayoutVars>
      </dgm:prSet>
      <dgm:spPr/>
    </dgm:pt>
    <dgm:pt modelId="{E57B1EBD-DBB1-4D44-974B-1CC75B4F4E66}" type="pres">
      <dgm:prSet presAssocID="{DB351284-86C7-4B11-A406-7F049B382C75}" presName="hierChild4" presStyleCnt="0"/>
      <dgm:spPr/>
    </dgm:pt>
  </dgm:ptLst>
  <dgm:cxnLst>
    <dgm:cxn modelId="{038A690D-4D90-472F-B9E9-CC08BFD8AFB5}" type="presOf" srcId="{732BAEE4-CCB6-499B-B88F-6DB53914F3AF}" destId="{DB2C1FB8-AA7F-4807-BCB0-3F9FD518547C}" srcOrd="0" destOrd="0" presId="urn:microsoft.com/office/officeart/2005/8/layout/hierarchy1"/>
    <dgm:cxn modelId="{C63C0B20-CD37-4549-9E10-6F63733939B6}" type="presOf" srcId="{48C75B6C-7612-4EAA-944D-E9E97EA4AF1A}" destId="{5DE17A67-3FF3-47BA-9D37-1CAE5782D028}" srcOrd="0" destOrd="0" presId="urn:microsoft.com/office/officeart/2005/8/layout/hierarchy1"/>
    <dgm:cxn modelId="{2070DC31-8F06-4D70-B154-8993A644AAE3}" type="presOf" srcId="{DB351284-86C7-4B11-A406-7F049B382C75}" destId="{A34B6434-9B58-499E-9390-C0E1E653DE23}" srcOrd="0" destOrd="0" presId="urn:microsoft.com/office/officeart/2005/8/layout/hierarchy1"/>
    <dgm:cxn modelId="{346C2435-670B-45F1-9C9C-0801D7AFC4C6}" type="presOf" srcId="{BF3A7B4A-A4FD-4733-9FB9-9B2192CF7DF0}" destId="{C6794B8E-2F9C-484D-B279-03902620B518}" srcOrd="0" destOrd="0" presId="urn:microsoft.com/office/officeart/2005/8/layout/hierarchy1"/>
    <dgm:cxn modelId="{5B98F048-3D31-4335-B00D-E045C68C7DBD}" srcId="{DC3FF408-F196-471D-9C25-2B358A3E24A4}" destId="{77CCD554-80A4-47A6-833A-20A0EF43933C}" srcOrd="1" destOrd="0" parTransId="{732BAEE4-CCB6-499B-B88F-6DB53914F3AF}" sibTransId="{FFE92D63-D5BC-43E5-979B-9F9DB2B79E86}"/>
    <dgm:cxn modelId="{30CA7C51-AD09-48F7-9585-4FFAC11227B1}" srcId="{BF3A7B4A-A4FD-4733-9FB9-9B2192CF7DF0}" destId="{DC3FF408-F196-471D-9C25-2B358A3E24A4}" srcOrd="0" destOrd="0" parTransId="{E9EDC88F-420C-4A02-B79B-043DDF1D5B30}" sibTransId="{8A90F87A-F93E-41F8-A891-4918F1C00965}"/>
    <dgm:cxn modelId="{9AB0A955-7361-47C8-96EE-A702BE4EA926}" srcId="{77CCD554-80A4-47A6-833A-20A0EF43933C}" destId="{DB351284-86C7-4B11-A406-7F049B382C75}" srcOrd="0" destOrd="0" parTransId="{18D5AF6D-30C6-406C-83BD-1E6C5D36BC5C}" sibTransId="{AAD33E5C-7B49-4129-9294-95C9F0A74DE2}"/>
    <dgm:cxn modelId="{97063E58-01E6-4F6A-B9CA-9D1BAE152569}" type="presOf" srcId="{46670F7B-3B1C-4D75-9AC9-7F22CFAB9EAC}" destId="{98BEF1B3-5F74-4C27-9387-897AA01380D2}" srcOrd="0" destOrd="0" presId="urn:microsoft.com/office/officeart/2005/8/layout/hierarchy1"/>
    <dgm:cxn modelId="{B9395A79-B7E2-408A-BE78-48565E208559}" srcId="{DC3FF408-F196-471D-9C25-2B358A3E24A4}" destId="{46670F7B-3B1C-4D75-9AC9-7F22CFAB9EAC}" srcOrd="0" destOrd="0" parTransId="{60241EEA-145F-4679-9771-5BDB3C9B3FFD}" sibTransId="{54434E22-F691-46D9-A479-F1B91320BFA8}"/>
    <dgm:cxn modelId="{AF3DE683-CFAD-4A52-8068-66448E48B319}" type="presOf" srcId="{C9F961D8-E386-4C50-8A95-03903829D828}" destId="{3A81C4D4-664A-45F6-B5FC-F06D2BFAF207}" srcOrd="0" destOrd="0" presId="urn:microsoft.com/office/officeart/2005/8/layout/hierarchy1"/>
    <dgm:cxn modelId="{CF837587-3B9A-43F3-9572-F2D75084678D}" srcId="{46670F7B-3B1C-4D75-9AC9-7F22CFAB9EAC}" destId="{C9F961D8-E386-4C50-8A95-03903829D828}" srcOrd="0" destOrd="0" parTransId="{48C75B6C-7612-4EAA-944D-E9E97EA4AF1A}" sibTransId="{0EDDEDCD-21A2-49AF-8004-ED5BDEA2ED7F}"/>
    <dgm:cxn modelId="{BFDEEEBB-C5EE-4823-9B77-FEBFE460A012}" type="presOf" srcId="{18D5AF6D-30C6-406C-83BD-1E6C5D36BC5C}" destId="{669051A6-D06E-4DC2-8B5F-F531456AC587}" srcOrd="0" destOrd="0" presId="urn:microsoft.com/office/officeart/2005/8/layout/hierarchy1"/>
    <dgm:cxn modelId="{25614DD7-37FE-4A76-B7F6-B8328B9A54C9}" type="presOf" srcId="{DC3FF408-F196-471D-9C25-2B358A3E24A4}" destId="{1E0C9EA3-527B-4FBB-92ED-4CED0957BDB1}" srcOrd="0" destOrd="0" presId="urn:microsoft.com/office/officeart/2005/8/layout/hierarchy1"/>
    <dgm:cxn modelId="{7B3E2ADE-0289-418C-AB7F-07B6C6EB0FFC}" type="presOf" srcId="{77CCD554-80A4-47A6-833A-20A0EF43933C}" destId="{659A71DD-57BE-4CAD-BAAC-F095D268D183}" srcOrd="0" destOrd="0" presId="urn:microsoft.com/office/officeart/2005/8/layout/hierarchy1"/>
    <dgm:cxn modelId="{AA8318E7-4F39-4B7A-B5D0-264E0233791F}" type="presOf" srcId="{60241EEA-145F-4679-9771-5BDB3C9B3FFD}" destId="{C54FC049-DE84-41E8-A4E8-7C1F991EFF1C}" srcOrd="0" destOrd="0" presId="urn:microsoft.com/office/officeart/2005/8/layout/hierarchy1"/>
    <dgm:cxn modelId="{B8FC0BC2-B4DE-4F44-8CB5-4B5C7937D688}" type="presParOf" srcId="{C6794B8E-2F9C-484D-B279-03902620B518}" destId="{1D3D0BCE-7BC3-4ED1-8129-A5EF094F8E01}" srcOrd="0" destOrd="0" presId="urn:microsoft.com/office/officeart/2005/8/layout/hierarchy1"/>
    <dgm:cxn modelId="{BAD641AE-C627-4D5E-B03D-215F56FE620C}" type="presParOf" srcId="{1D3D0BCE-7BC3-4ED1-8129-A5EF094F8E01}" destId="{0FA78B61-F3E0-427E-8218-E25D3B6329E7}" srcOrd="0" destOrd="0" presId="urn:microsoft.com/office/officeart/2005/8/layout/hierarchy1"/>
    <dgm:cxn modelId="{86DBB751-F6AB-4E22-8BFD-CAEEDB82ACD6}" type="presParOf" srcId="{0FA78B61-F3E0-427E-8218-E25D3B6329E7}" destId="{AF0EEB8A-E92F-419B-B910-D89488C27607}" srcOrd="0" destOrd="0" presId="urn:microsoft.com/office/officeart/2005/8/layout/hierarchy1"/>
    <dgm:cxn modelId="{4783B87F-9DDB-4E19-8470-EA5086F292A7}" type="presParOf" srcId="{0FA78B61-F3E0-427E-8218-E25D3B6329E7}" destId="{1E0C9EA3-527B-4FBB-92ED-4CED0957BDB1}" srcOrd="1" destOrd="0" presId="urn:microsoft.com/office/officeart/2005/8/layout/hierarchy1"/>
    <dgm:cxn modelId="{95DAFCE6-B711-453C-A27F-136F41B42663}" type="presParOf" srcId="{1D3D0BCE-7BC3-4ED1-8129-A5EF094F8E01}" destId="{AEB3561A-EE09-423A-A68C-5C29AC38FE91}" srcOrd="1" destOrd="0" presId="urn:microsoft.com/office/officeart/2005/8/layout/hierarchy1"/>
    <dgm:cxn modelId="{F94ED477-48DB-44E7-A9AB-0F48B39EFFA3}" type="presParOf" srcId="{AEB3561A-EE09-423A-A68C-5C29AC38FE91}" destId="{C54FC049-DE84-41E8-A4E8-7C1F991EFF1C}" srcOrd="0" destOrd="0" presId="urn:microsoft.com/office/officeart/2005/8/layout/hierarchy1"/>
    <dgm:cxn modelId="{13523059-B66B-40CD-B9FA-ABEE59DC3DB9}" type="presParOf" srcId="{AEB3561A-EE09-423A-A68C-5C29AC38FE91}" destId="{5E681FC3-AC33-4BD3-A80C-9B0D299043B2}" srcOrd="1" destOrd="0" presId="urn:microsoft.com/office/officeart/2005/8/layout/hierarchy1"/>
    <dgm:cxn modelId="{9DDE74AD-B6BB-4F60-AE89-C6232AF01FB0}" type="presParOf" srcId="{5E681FC3-AC33-4BD3-A80C-9B0D299043B2}" destId="{9C6F5239-D49B-4B42-A9AD-ECB1FA2D29DF}" srcOrd="0" destOrd="0" presId="urn:microsoft.com/office/officeart/2005/8/layout/hierarchy1"/>
    <dgm:cxn modelId="{EFCDF3AC-C809-4203-8182-D3CBB070D298}" type="presParOf" srcId="{9C6F5239-D49B-4B42-A9AD-ECB1FA2D29DF}" destId="{E25D1BD1-6C4C-4A04-AB2B-07FCA136DC01}" srcOrd="0" destOrd="0" presId="urn:microsoft.com/office/officeart/2005/8/layout/hierarchy1"/>
    <dgm:cxn modelId="{2F447354-EDEC-4E47-B099-6F1B3143AB0A}" type="presParOf" srcId="{9C6F5239-D49B-4B42-A9AD-ECB1FA2D29DF}" destId="{98BEF1B3-5F74-4C27-9387-897AA01380D2}" srcOrd="1" destOrd="0" presId="urn:microsoft.com/office/officeart/2005/8/layout/hierarchy1"/>
    <dgm:cxn modelId="{3A0D546F-593F-4D4B-9917-33A1E82F4E94}" type="presParOf" srcId="{5E681FC3-AC33-4BD3-A80C-9B0D299043B2}" destId="{A1DB5BBA-2FA8-4458-8010-317584F00B53}" srcOrd="1" destOrd="0" presId="urn:microsoft.com/office/officeart/2005/8/layout/hierarchy1"/>
    <dgm:cxn modelId="{DC0295D9-46D9-4D22-8172-A44797619150}" type="presParOf" srcId="{A1DB5BBA-2FA8-4458-8010-317584F00B53}" destId="{5DE17A67-3FF3-47BA-9D37-1CAE5782D028}" srcOrd="0" destOrd="0" presId="urn:microsoft.com/office/officeart/2005/8/layout/hierarchy1"/>
    <dgm:cxn modelId="{2F5CDDBD-8342-4651-B8B9-FE4F43EDB818}" type="presParOf" srcId="{A1DB5BBA-2FA8-4458-8010-317584F00B53}" destId="{64A9396B-521E-4807-8A9D-75AC27FEB550}" srcOrd="1" destOrd="0" presId="urn:microsoft.com/office/officeart/2005/8/layout/hierarchy1"/>
    <dgm:cxn modelId="{4F0BD42D-6048-4F91-8FC3-FFE1877D8E32}" type="presParOf" srcId="{64A9396B-521E-4807-8A9D-75AC27FEB550}" destId="{DDA8A139-92D8-4D98-9495-BE47B03AC27F}" srcOrd="0" destOrd="0" presId="urn:microsoft.com/office/officeart/2005/8/layout/hierarchy1"/>
    <dgm:cxn modelId="{D84D3AF7-A64F-4793-BCD5-44ECA5CACFC9}" type="presParOf" srcId="{DDA8A139-92D8-4D98-9495-BE47B03AC27F}" destId="{13A1F441-E688-4073-85D0-729F2594B5D0}" srcOrd="0" destOrd="0" presId="urn:microsoft.com/office/officeart/2005/8/layout/hierarchy1"/>
    <dgm:cxn modelId="{1C22203D-E5E1-421A-A259-BCDA95C60A2A}" type="presParOf" srcId="{DDA8A139-92D8-4D98-9495-BE47B03AC27F}" destId="{3A81C4D4-664A-45F6-B5FC-F06D2BFAF207}" srcOrd="1" destOrd="0" presId="urn:microsoft.com/office/officeart/2005/8/layout/hierarchy1"/>
    <dgm:cxn modelId="{789E752E-6161-4E46-8F93-C69DA669C1D9}" type="presParOf" srcId="{64A9396B-521E-4807-8A9D-75AC27FEB550}" destId="{399582DA-E6D2-457A-9959-A4C0932697F6}" srcOrd="1" destOrd="0" presId="urn:microsoft.com/office/officeart/2005/8/layout/hierarchy1"/>
    <dgm:cxn modelId="{36494353-DB97-4549-BAC4-E9677AADA52E}" type="presParOf" srcId="{AEB3561A-EE09-423A-A68C-5C29AC38FE91}" destId="{DB2C1FB8-AA7F-4807-BCB0-3F9FD518547C}" srcOrd="2" destOrd="0" presId="urn:microsoft.com/office/officeart/2005/8/layout/hierarchy1"/>
    <dgm:cxn modelId="{5C6B1C12-B4D0-4ECA-BEEA-138A7E32D5FA}" type="presParOf" srcId="{AEB3561A-EE09-423A-A68C-5C29AC38FE91}" destId="{7874EA35-7FE1-441A-A7DA-54D359CDAE16}" srcOrd="3" destOrd="0" presId="urn:microsoft.com/office/officeart/2005/8/layout/hierarchy1"/>
    <dgm:cxn modelId="{2C72CE2C-88DE-4230-9EB0-547218CA73BD}" type="presParOf" srcId="{7874EA35-7FE1-441A-A7DA-54D359CDAE16}" destId="{D969F809-99A2-43D5-A03D-44BC5244A2D5}" srcOrd="0" destOrd="0" presId="urn:microsoft.com/office/officeart/2005/8/layout/hierarchy1"/>
    <dgm:cxn modelId="{D4AD39A5-3999-4C08-83D8-EAB41CB3D0DA}" type="presParOf" srcId="{D969F809-99A2-43D5-A03D-44BC5244A2D5}" destId="{0A36699F-B132-4036-BA3A-7BEF9A75EF50}" srcOrd="0" destOrd="0" presId="urn:microsoft.com/office/officeart/2005/8/layout/hierarchy1"/>
    <dgm:cxn modelId="{90B87047-7D65-40BD-A7FE-928686517FCF}" type="presParOf" srcId="{D969F809-99A2-43D5-A03D-44BC5244A2D5}" destId="{659A71DD-57BE-4CAD-BAAC-F095D268D183}" srcOrd="1" destOrd="0" presId="urn:microsoft.com/office/officeart/2005/8/layout/hierarchy1"/>
    <dgm:cxn modelId="{90B95551-40CA-421B-A3CB-DA895DFF8DE7}" type="presParOf" srcId="{7874EA35-7FE1-441A-A7DA-54D359CDAE16}" destId="{0A07EB2E-3E69-4E05-95E2-01BC6BEEA70C}" srcOrd="1" destOrd="0" presId="urn:microsoft.com/office/officeart/2005/8/layout/hierarchy1"/>
    <dgm:cxn modelId="{2FDB8832-6306-4820-BEFD-12C1ECFBA829}" type="presParOf" srcId="{0A07EB2E-3E69-4E05-95E2-01BC6BEEA70C}" destId="{669051A6-D06E-4DC2-8B5F-F531456AC587}" srcOrd="0" destOrd="0" presId="urn:microsoft.com/office/officeart/2005/8/layout/hierarchy1"/>
    <dgm:cxn modelId="{35875780-0B81-4871-9111-D9AEF9F654CA}" type="presParOf" srcId="{0A07EB2E-3E69-4E05-95E2-01BC6BEEA70C}" destId="{B526289F-E6E6-4B78-A5AA-C91521A0C906}" srcOrd="1" destOrd="0" presId="urn:microsoft.com/office/officeart/2005/8/layout/hierarchy1"/>
    <dgm:cxn modelId="{407BC0C9-93ED-47CE-836D-439AA4BE2F74}" type="presParOf" srcId="{B526289F-E6E6-4B78-A5AA-C91521A0C906}" destId="{ACAB6A8E-9D1E-44C3-9950-E65268FC972A}" srcOrd="0" destOrd="0" presId="urn:microsoft.com/office/officeart/2005/8/layout/hierarchy1"/>
    <dgm:cxn modelId="{72809315-2CCF-4542-8680-EAD962DC95D1}" type="presParOf" srcId="{ACAB6A8E-9D1E-44C3-9950-E65268FC972A}" destId="{D6E07FA9-90C3-4F71-A603-3589605DCE37}" srcOrd="0" destOrd="0" presId="urn:microsoft.com/office/officeart/2005/8/layout/hierarchy1"/>
    <dgm:cxn modelId="{5945C59A-CF2E-43D7-B476-FC9FFC244D08}" type="presParOf" srcId="{ACAB6A8E-9D1E-44C3-9950-E65268FC972A}" destId="{A34B6434-9B58-499E-9390-C0E1E653DE23}" srcOrd="1" destOrd="0" presId="urn:microsoft.com/office/officeart/2005/8/layout/hierarchy1"/>
    <dgm:cxn modelId="{BAB8DCA8-02B9-4291-821C-57E9F84DEC05}" type="presParOf" srcId="{B526289F-E6E6-4B78-A5AA-C91521A0C906}" destId="{E57B1EBD-DBB1-4D44-974B-1CC75B4F4E6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E7E393-DFE8-4C08-8533-90E0FA193BE6}" type="doc">
      <dgm:prSet loTypeId="urn:microsoft.com/office/officeart/2005/8/layout/hierarchy1" loCatId="hierarchy" qsTypeId="urn:microsoft.com/office/officeart/2005/8/quickstyle/simple1" qsCatId="simple" csTypeId="urn:microsoft.com/office/officeart/2005/8/colors/accent1_2" csCatId="accent1" phldr="1"/>
      <dgm:spPr/>
      <dgm:t>
        <a:bodyPr rtlCol="0"/>
        <a:lstStyle/>
        <a:p>
          <a:pPr rtl="0"/>
          <a:endParaRPr lang="sv-SE"/>
        </a:p>
      </dgm:t>
    </dgm:pt>
    <dgm:pt modelId="{9A906D23-362B-4CDE-8230-98D42FC64023}">
      <dgm:prSet phldrT="[Text]" custT="1"/>
      <dgm:spPr>
        <a:solidFill>
          <a:schemeClr val="accent3">
            <a:alpha val="89804"/>
          </a:schemeClr>
        </a:solidFill>
        <a:ln>
          <a:solidFill>
            <a:schemeClr val="accent1"/>
          </a:solidFill>
        </a:ln>
      </dgm:spPr>
      <dgm:t>
        <a:bodyPr rtlCol="0"/>
        <a:lstStyle/>
        <a:p>
          <a:pPr rtl="0"/>
          <a:r>
            <a:rPr lang="en-gb" sz="2000" dirty="0">
              <a:latin typeface="Arial" panose="020B0604020202020204" pitchFamily="34" charset="0"/>
              <a:cs typeface="Arial" panose="020B0604020202020204" pitchFamily="34" charset="0"/>
            </a:rPr>
            <a:t>LO</a:t>
          </a:r>
        </a:p>
      </dgm:t>
    </dgm:pt>
    <dgm:pt modelId="{12CA7338-C8A8-419D-B538-1F27E8CDD9D4}" type="parTrans" cxnId="{00AC62DB-8D31-488C-9399-F1619A2EDCC4}">
      <dgm:prSet/>
      <dgm:spPr/>
      <dgm:t>
        <a:bodyPr rtlCol="0"/>
        <a:lstStyle/>
        <a:p>
          <a:pPr rtl="0"/>
          <a:endParaRPr lang="sv-SE"/>
        </a:p>
      </dgm:t>
    </dgm:pt>
    <dgm:pt modelId="{0C1601E3-F991-417F-B77C-F50ABF11133C}" type="sibTrans" cxnId="{00AC62DB-8D31-488C-9399-F1619A2EDCC4}">
      <dgm:prSet/>
      <dgm:spPr/>
      <dgm:t>
        <a:bodyPr rtlCol="0"/>
        <a:lstStyle/>
        <a:p>
          <a:pPr rtl="0"/>
          <a:endParaRPr lang="sv-SE"/>
        </a:p>
      </dgm:t>
    </dgm:pt>
    <dgm:pt modelId="{C4E131F9-56FD-478E-86FD-8B49AFEB85E5}">
      <dgm:prSet phldrT="[Text]" custT="1"/>
      <dgm:spPr>
        <a:solidFill>
          <a:schemeClr val="accent3">
            <a:lumMod val="60000"/>
            <a:lumOff val="40000"/>
            <a:alpha val="90000"/>
          </a:schemeClr>
        </a:solidFill>
      </dgm:spPr>
      <dgm:t>
        <a:bodyPr rtlCol="0"/>
        <a:lstStyle/>
        <a:p>
          <a:pPr rtl="0"/>
          <a:r>
            <a:rPr lang="en-gb" sz="1400" dirty="0">
              <a:latin typeface="Arial" panose="020B0604020202020204" pitchFamily="34" charset="0"/>
              <a:cs typeface="Arial" panose="020B0604020202020204" pitchFamily="34" charset="0"/>
            </a:rPr>
            <a:t>e.g.  SEKO </a:t>
          </a:r>
          <a:br>
            <a:rPr lang="sv-SE"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IF </a:t>
          </a:r>
          <a:r>
            <a:rPr lang="en-gb" sz="1400" dirty="0" err="1">
              <a:latin typeface="Arial" panose="020B0604020202020204" pitchFamily="34" charset="0"/>
              <a:cs typeface="Arial" panose="020B0604020202020204" pitchFamily="34" charset="0"/>
            </a:rPr>
            <a:t>Metall</a:t>
          </a:r>
          <a:r>
            <a:rPr lang="en-gb" sz="1400" dirty="0">
              <a:latin typeface="Arial" panose="020B0604020202020204" pitchFamily="34" charset="0"/>
              <a:cs typeface="Arial" panose="020B0604020202020204" pitchFamily="34" charset="0"/>
            </a:rPr>
            <a:t>, Building Workers’ Union</a:t>
          </a:r>
        </a:p>
        <a:p>
          <a:pPr rtl="0"/>
          <a:endParaRPr lang="en-gb" sz="1400" dirty="0">
            <a:latin typeface="Arial" panose="020B0604020202020204" pitchFamily="34" charset="0"/>
            <a:cs typeface="Arial" panose="020B0604020202020204" pitchFamily="34" charset="0"/>
          </a:endParaRPr>
        </a:p>
      </dgm:t>
    </dgm:pt>
    <dgm:pt modelId="{69D20030-12AF-4F32-B647-A6C86395C07B}" type="parTrans" cxnId="{4FAC3089-0B08-44EB-9228-EAE69168A20E}">
      <dgm:prSet/>
      <dgm:spPr/>
      <dgm:t>
        <a:bodyPr rtlCol="0"/>
        <a:lstStyle/>
        <a:p>
          <a:pPr rtl="0"/>
          <a:endParaRPr lang="sv-SE"/>
        </a:p>
      </dgm:t>
    </dgm:pt>
    <dgm:pt modelId="{11117F2A-F9B3-4336-B6D0-06FE135A5D5B}" type="sibTrans" cxnId="{4FAC3089-0B08-44EB-9228-EAE69168A20E}">
      <dgm:prSet/>
      <dgm:spPr/>
      <dgm:t>
        <a:bodyPr rtlCol="0"/>
        <a:lstStyle/>
        <a:p>
          <a:pPr rtl="0"/>
          <a:endParaRPr lang="sv-SE"/>
        </a:p>
      </dgm:t>
    </dgm:pt>
    <dgm:pt modelId="{B98EB597-64D0-4951-92F3-85C4DB2C4F4C}" type="pres">
      <dgm:prSet presAssocID="{73E7E393-DFE8-4C08-8533-90E0FA193BE6}" presName="hierChild1" presStyleCnt="0">
        <dgm:presLayoutVars>
          <dgm:chPref val="1"/>
          <dgm:dir/>
          <dgm:animOne val="branch"/>
          <dgm:animLvl val="lvl"/>
          <dgm:resizeHandles/>
        </dgm:presLayoutVars>
      </dgm:prSet>
      <dgm:spPr/>
    </dgm:pt>
    <dgm:pt modelId="{B48A67E1-D622-4A45-9A21-493AA487DC2F}" type="pres">
      <dgm:prSet presAssocID="{9A906D23-362B-4CDE-8230-98D42FC64023}" presName="hierRoot1" presStyleCnt="0"/>
      <dgm:spPr/>
    </dgm:pt>
    <dgm:pt modelId="{9891688A-793B-4311-A617-14CC17D75C94}" type="pres">
      <dgm:prSet presAssocID="{9A906D23-362B-4CDE-8230-98D42FC64023}" presName="composite" presStyleCnt="0"/>
      <dgm:spPr/>
    </dgm:pt>
    <dgm:pt modelId="{37033403-1772-4669-A032-ED68EA78B9EA}" type="pres">
      <dgm:prSet presAssocID="{9A906D23-362B-4CDE-8230-98D42FC64023}" presName="background" presStyleLbl="node0" presStyleIdx="0" presStyleCnt="1"/>
      <dgm:spPr/>
    </dgm:pt>
    <dgm:pt modelId="{C93DD328-7B04-4B29-9715-80686FBAF4C3}" type="pres">
      <dgm:prSet presAssocID="{9A906D23-362B-4CDE-8230-98D42FC64023}" presName="text" presStyleLbl="fgAcc0" presStyleIdx="0" presStyleCnt="1" custScaleX="74396" custScaleY="121365" custLinFactNeighborX="-6109" custLinFactNeighborY="-8749">
        <dgm:presLayoutVars>
          <dgm:chPref val="3"/>
        </dgm:presLayoutVars>
      </dgm:prSet>
      <dgm:spPr/>
    </dgm:pt>
    <dgm:pt modelId="{C772E536-AA76-4212-9410-BF93CD0F333B}" type="pres">
      <dgm:prSet presAssocID="{9A906D23-362B-4CDE-8230-98D42FC64023}" presName="hierChild2" presStyleCnt="0"/>
      <dgm:spPr/>
    </dgm:pt>
    <dgm:pt modelId="{B8AA4569-BD5F-4ADB-844D-226C7D2A8001}" type="pres">
      <dgm:prSet presAssocID="{69D20030-12AF-4F32-B647-A6C86395C07B}" presName="Name10" presStyleLbl="parChTrans1D2" presStyleIdx="0" presStyleCnt="1"/>
      <dgm:spPr/>
    </dgm:pt>
    <dgm:pt modelId="{1F8881B1-7C6E-486E-BC26-4AFBBB2A0D3A}" type="pres">
      <dgm:prSet presAssocID="{C4E131F9-56FD-478E-86FD-8B49AFEB85E5}" presName="hierRoot2" presStyleCnt="0"/>
      <dgm:spPr/>
    </dgm:pt>
    <dgm:pt modelId="{265B9A63-5834-4CCA-968C-A2D794DCE5F1}" type="pres">
      <dgm:prSet presAssocID="{C4E131F9-56FD-478E-86FD-8B49AFEB85E5}" presName="composite2" presStyleCnt="0"/>
      <dgm:spPr/>
    </dgm:pt>
    <dgm:pt modelId="{3A4C6BA3-CFCC-44A7-ABEE-1AF59F0F6EEE}" type="pres">
      <dgm:prSet presAssocID="{C4E131F9-56FD-478E-86FD-8B49AFEB85E5}" presName="background2" presStyleLbl="node2" presStyleIdx="0" presStyleCnt="1"/>
      <dgm:spPr/>
    </dgm:pt>
    <dgm:pt modelId="{96E8AE32-45D8-427F-84A1-62882E901609}" type="pres">
      <dgm:prSet presAssocID="{C4E131F9-56FD-478E-86FD-8B49AFEB85E5}" presName="text2" presStyleLbl="fgAcc2" presStyleIdx="0" presStyleCnt="1" custScaleX="96392" custScaleY="133052" custLinFactNeighborX="-11155" custLinFactNeighborY="75142">
        <dgm:presLayoutVars>
          <dgm:chPref val="3"/>
        </dgm:presLayoutVars>
      </dgm:prSet>
      <dgm:spPr/>
    </dgm:pt>
    <dgm:pt modelId="{D9A907F9-6F89-43D0-A1D1-D107BE7E62ED}" type="pres">
      <dgm:prSet presAssocID="{C4E131F9-56FD-478E-86FD-8B49AFEB85E5}" presName="hierChild3" presStyleCnt="0"/>
      <dgm:spPr/>
    </dgm:pt>
  </dgm:ptLst>
  <dgm:cxnLst>
    <dgm:cxn modelId="{DE21D90B-43A2-4DAE-8B33-F0942B9BBCA5}" type="presOf" srcId="{73E7E393-DFE8-4C08-8533-90E0FA193BE6}" destId="{B98EB597-64D0-4951-92F3-85C4DB2C4F4C}" srcOrd="0" destOrd="0" presId="urn:microsoft.com/office/officeart/2005/8/layout/hierarchy1"/>
    <dgm:cxn modelId="{ADC3543E-D38F-4BD1-9905-6E66BFBC8D34}" type="presOf" srcId="{69D20030-12AF-4F32-B647-A6C86395C07B}" destId="{B8AA4569-BD5F-4ADB-844D-226C7D2A8001}" srcOrd="0" destOrd="0" presId="urn:microsoft.com/office/officeart/2005/8/layout/hierarchy1"/>
    <dgm:cxn modelId="{3F507745-0A95-42C9-BA6F-AEC3E473AC36}" type="presOf" srcId="{C4E131F9-56FD-478E-86FD-8B49AFEB85E5}" destId="{96E8AE32-45D8-427F-84A1-62882E901609}" srcOrd="0" destOrd="0" presId="urn:microsoft.com/office/officeart/2005/8/layout/hierarchy1"/>
    <dgm:cxn modelId="{4FAC3089-0B08-44EB-9228-EAE69168A20E}" srcId="{9A906D23-362B-4CDE-8230-98D42FC64023}" destId="{C4E131F9-56FD-478E-86FD-8B49AFEB85E5}" srcOrd="0" destOrd="0" parTransId="{69D20030-12AF-4F32-B647-A6C86395C07B}" sibTransId="{11117F2A-F9B3-4336-B6D0-06FE135A5D5B}"/>
    <dgm:cxn modelId="{1B24EBC8-C90A-442E-9FCC-EAE3A6777ECA}" type="presOf" srcId="{9A906D23-362B-4CDE-8230-98D42FC64023}" destId="{C93DD328-7B04-4B29-9715-80686FBAF4C3}" srcOrd="0" destOrd="0" presId="urn:microsoft.com/office/officeart/2005/8/layout/hierarchy1"/>
    <dgm:cxn modelId="{00AC62DB-8D31-488C-9399-F1619A2EDCC4}" srcId="{73E7E393-DFE8-4C08-8533-90E0FA193BE6}" destId="{9A906D23-362B-4CDE-8230-98D42FC64023}" srcOrd="0" destOrd="0" parTransId="{12CA7338-C8A8-419D-B538-1F27E8CDD9D4}" sibTransId="{0C1601E3-F991-417F-B77C-F50ABF11133C}"/>
    <dgm:cxn modelId="{A4B002B4-4718-49D4-85B7-59C92339343B}" type="presParOf" srcId="{B98EB597-64D0-4951-92F3-85C4DB2C4F4C}" destId="{B48A67E1-D622-4A45-9A21-493AA487DC2F}" srcOrd="0" destOrd="0" presId="urn:microsoft.com/office/officeart/2005/8/layout/hierarchy1"/>
    <dgm:cxn modelId="{35CF5E13-35A1-4D83-8A74-7DC3C08E40C7}" type="presParOf" srcId="{B48A67E1-D622-4A45-9A21-493AA487DC2F}" destId="{9891688A-793B-4311-A617-14CC17D75C94}" srcOrd="0" destOrd="0" presId="urn:microsoft.com/office/officeart/2005/8/layout/hierarchy1"/>
    <dgm:cxn modelId="{F92C0DB9-C83A-4ECC-AEF3-463AFE206059}" type="presParOf" srcId="{9891688A-793B-4311-A617-14CC17D75C94}" destId="{37033403-1772-4669-A032-ED68EA78B9EA}" srcOrd="0" destOrd="0" presId="urn:microsoft.com/office/officeart/2005/8/layout/hierarchy1"/>
    <dgm:cxn modelId="{68475A65-5E77-43CB-90ED-6FD5CEE8F86F}" type="presParOf" srcId="{9891688A-793B-4311-A617-14CC17D75C94}" destId="{C93DD328-7B04-4B29-9715-80686FBAF4C3}" srcOrd="1" destOrd="0" presId="urn:microsoft.com/office/officeart/2005/8/layout/hierarchy1"/>
    <dgm:cxn modelId="{3E02BFF0-4A23-4A7D-9D84-D9B1FB30BF14}" type="presParOf" srcId="{B48A67E1-D622-4A45-9A21-493AA487DC2F}" destId="{C772E536-AA76-4212-9410-BF93CD0F333B}" srcOrd="1" destOrd="0" presId="urn:microsoft.com/office/officeart/2005/8/layout/hierarchy1"/>
    <dgm:cxn modelId="{94DF4AB8-24D0-4D2C-914F-EA83059ADDAC}" type="presParOf" srcId="{C772E536-AA76-4212-9410-BF93CD0F333B}" destId="{B8AA4569-BD5F-4ADB-844D-226C7D2A8001}" srcOrd="0" destOrd="0" presId="urn:microsoft.com/office/officeart/2005/8/layout/hierarchy1"/>
    <dgm:cxn modelId="{C4D00382-2244-4526-9776-53A8C147DBB5}" type="presParOf" srcId="{C772E536-AA76-4212-9410-BF93CD0F333B}" destId="{1F8881B1-7C6E-486E-BC26-4AFBBB2A0D3A}" srcOrd="1" destOrd="0" presId="urn:microsoft.com/office/officeart/2005/8/layout/hierarchy1"/>
    <dgm:cxn modelId="{084FA27F-507F-4DB6-BCAA-EFA961D07E64}" type="presParOf" srcId="{1F8881B1-7C6E-486E-BC26-4AFBBB2A0D3A}" destId="{265B9A63-5834-4CCA-968C-A2D794DCE5F1}" srcOrd="0" destOrd="0" presId="urn:microsoft.com/office/officeart/2005/8/layout/hierarchy1"/>
    <dgm:cxn modelId="{18CCF3B9-F951-400A-8D10-16DA2435456A}" type="presParOf" srcId="{265B9A63-5834-4CCA-968C-A2D794DCE5F1}" destId="{3A4C6BA3-CFCC-44A7-ABEE-1AF59F0F6EEE}" srcOrd="0" destOrd="0" presId="urn:microsoft.com/office/officeart/2005/8/layout/hierarchy1"/>
    <dgm:cxn modelId="{ED813B98-A76F-4868-AA54-3990C58613C8}" type="presParOf" srcId="{265B9A63-5834-4CCA-968C-A2D794DCE5F1}" destId="{96E8AE32-45D8-427F-84A1-62882E901609}" srcOrd="1" destOrd="0" presId="urn:microsoft.com/office/officeart/2005/8/layout/hierarchy1"/>
    <dgm:cxn modelId="{C35F8F19-4D11-4ABC-A02A-64C7284AED0D}" type="presParOf" srcId="{1F8881B1-7C6E-486E-BC26-4AFBBB2A0D3A}" destId="{D9A907F9-6F89-43D0-A1D1-D107BE7E62ED}" srcOrd="1" destOrd="0" presId="urn:microsoft.com/office/officeart/2005/8/layout/hierarchy1"/>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4440CE3-D9ED-4923-A7A7-A425E76B39B5}" type="doc">
      <dgm:prSet loTypeId="urn:microsoft.com/office/officeart/2005/8/layout/pyramid1" loCatId="pyramid" qsTypeId="urn:microsoft.com/office/officeart/2005/8/quickstyle/simple1" qsCatId="simple" csTypeId="urn:microsoft.com/office/officeart/2005/8/colors/accent1_2" csCatId="accent1" phldr="1"/>
      <dgm:spPr/>
    </dgm:pt>
    <dgm:pt modelId="{FD913E46-B2FA-40D2-8A1B-E9A913BFCA60}">
      <dgm:prSet custT="1"/>
      <dgm:spPr>
        <a:solidFill>
          <a:schemeClr val="accent5"/>
        </a:solidFill>
      </dgm:spPr>
      <dgm:t>
        <a:bodyPr rtlCol="0"/>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cap="none" normalizeH="0" dirty="0">
              <a:ln>
                <a:noFill/>
              </a:ln>
              <a:solidFill>
                <a:schemeClr val="bg1"/>
              </a:solidFill>
              <a:effectLst/>
              <a:latin typeface="+mj-lt"/>
            </a:rPr>
            <a:t>Individual</a:t>
          </a: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cap="none" normalizeH="0" dirty="0">
              <a:ln>
                <a:noFill/>
              </a:ln>
              <a:solidFill>
                <a:schemeClr val="bg1"/>
              </a:solidFill>
              <a:effectLst/>
              <a:latin typeface="+mj-lt"/>
            </a:rPr>
            <a:t>agreements</a:t>
          </a:r>
        </a:p>
      </dgm:t>
    </dgm:pt>
    <dgm:pt modelId="{01AA4C7F-52A4-4D08-B1C6-6585B8384DD8}" type="parTrans" cxnId="{35AF87E5-80EB-4987-A105-2EAA265D5743}">
      <dgm:prSet/>
      <dgm:spPr/>
      <dgm:t>
        <a:bodyPr rtlCol="0"/>
        <a:lstStyle/>
        <a:p>
          <a:pPr rtl="0"/>
          <a:endParaRPr lang="sv-SE" sz="1800">
            <a:latin typeface="+mj-lt"/>
          </a:endParaRPr>
        </a:p>
      </dgm:t>
    </dgm:pt>
    <dgm:pt modelId="{B7902E25-8AAE-4600-A827-2593A00F3C07}" type="sibTrans" cxnId="{35AF87E5-80EB-4987-A105-2EAA265D5743}">
      <dgm:prSet/>
      <dgm:spPr/>
      <dgm:t>
        <a:bodyPr rtlCol="0"/>
        <a:lstStyle/>
        <a:p>
          <a:pPr rtl="0"/>
          <a:endParaRPr lang="sv-SE" sz="1800">
            <a:latin typeface="+mj-lt"/>
          </a:endParaRPr>
        </a:p>
      </dgm:t>
    </dgm:pt>
    <dgm:pt modelId="{086B1BA1-E9D2-499D-93D0-A79ACD151F5C}">
      <dgm:prSet custT="1"/>
      <dgm:spPr>
        <a:solidFill>
          <a:schemeClr val="accent2"/>
        </a:solidFill>
      </dgm:spPr>
      <dgm:t>
        <a:bodyPr rtlCol="0"/>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cap="none" normalizeH="0" dirty="0">
              <a:ln>
                <a:noFill/>
              </a:ln>
              <a:solidFill>
                <a:schemeClr val="bg1"/>
              </a:solidFill>
              <a:effectLst/>
              <a:latin typeface="+mj-lt"/>
            </a:rPr>
            <a:t>Labour laws</a:t>
          </a:r>
        </a:p>
      </dgm:t>
    </dgm:pt>
    <dgm:pt modelId="{C1C435A4-12EC-41D9-A782-133F8D369B69}" type="sibTrans" cxnId="{CA1B4545-67C2-494F-A7C2-52B16D415398}">
      <dgm:prSet/>
      <dgm:spPr/>
      <dgm:t>
        <a:bodyPr rtlCol="0"/>
        <a:lstStyle/>
        <a:p>
          <a:pPr rtl="0"/>
          <a:endParaRPr lang="sv-SE" sz="1800">
            <a:latin typeface="+mj-lt"/>
          </a:endParaRPr>
        </a:p>
      </dgm:t>
    </dgm:pt>
    <dgm:pt modelId="{7078A747-11B9-4244-818E-D60C0A000E84}" type="parTrans" cxnId="{CA1B4545-67C2-494F-A7C2-52B16D415398}">
      <dgm:prSet/>
      <dgm:spPr/>
      <dgm:t>
        <a:bodyPr rtlCol="0"/>
        <a:lstStyle/>
        <a:p>
          <a:pPr rtl="0"/>
          <a:endParaRPr lang="sv-SE" sz="1800">
            <a:latin typeface="+mj-lt"/>
          </a:endParaRPr>
        </a:p>
      </dgm:t>
    </dgm:pt>
    <dgm:pt modelId="{8440FA33-E089-473C-91A9-FEFBEAF614A8}">
      <dgm:prSet custT="1"/>
      <dgm:spPr>
        <a:solidFill>
          <a:schemeClr val="tx2"/>
        </a:solidFill>
      </dgm:spPr>
      <dgm:t>
        <a:bodyPr rtlCol="0"/>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cap="none" normalizeH="0" dirty="0">
              <a:ln>
                <a:noFill/>
              </a:ln>
              <a:solidFill>
                <a:schemeClr val="bg1"/>
              </a:solidFill>
              <a:effectLst/>
              <a:latin typeface="+mj-lt"/>
            </a:rPr>
            <a:t>Local CBAs</a:t>
          </a:r>
          <a:br>
            <a:rPr kumimoji="0" lang="sv-SE" sz="2200" b="1" i="0" u="none" strike="noStrike" cap="none" normalizeH="0" baseline="0" dirty="0">
              <a:ln>
                <a:noFill/>
              </a:ln>
              <a:solidFill>
                <a:schemeClr val="bg1"/>
              </a:solidFill>
              <a:effectLst/>
              <a:latin typeface="+mj-lt"/>
            </a:rPr>
          </a:br>
          <a:br>
            <a:rPr kumimoji="0" lang="sv-SE" sz="2200" b="1" i="0" u="none" strike="noStrike" cap="none" normalizeH="0" baseline="0" dirty="0">
              <a:ln>
                <a:noFill/>
              </a:ln>
              <a:solidFill>
                <a:schemeClr val="bg1"/>
              </a:solidFill>
              <a:effectLst/>
              <a:latin typeface="+mj-lt"/>
            </a:rPr>
          </a:br>
          <a:r>
            <a:rPr lang="en-gb" sz="2200" b="1" i="0" u="none" strike="noStrike" cap="none" normalizeH="0" dirty="0">
              <a:ln>
                <a:noFill/>
              </a:ln>
              <a:solidFill>
                <a:schemeClr val="bg1"/>
              </a:solidFill>
              <a:effectLst/>
              <a:latin typeface="+mj-lt"/>
            </a:rPr>
            <a:t>Central CBAs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1"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dgm:t>
    </dgm:pt>
    <dgm:pt modelId="{30DCF583-3142-43E6-B431-A254B6E7AA75}" type="sibTrans" cxnId="{38BB1BAF-8AA7-4CFE-A303-6D17485BAF3A}">
      <dgm:prSet/>
      <dgm:spPr/>
      <dgm:t>
        <a:bodyPr rtlCol="0"/>
        <a:lstStyle/>
        <a:p>
          <a:pPr rtl="0"/>
          <a:endParaRPr lang="sv-SE" sz="1800">
            <a:latin typeface="+mj-lt"/>
          </a:endParaRPr>
        </a:p>
      </dgm:t>
    </dgm:pt>
    <dgm:pt modelId="{1A717C0B-3001-481D-A5FA-54C86AC9BBDF}" type="parTrans" cxnId="{38BB1BAF-8AA7-4CFE-A303-6D17485BAF3A}">
      <dgm:prSet/>
      <dgm:spPr/>
      <dgm:t>
        <a:bodyPr rtlCol="0"/>
        <a:lstStyle/>
        <a:p>
          <a:pPr rtl="0"/>
          <a:endParaRPr lang="sv-SE" sz="1800">
            <a:latin typeface="+mj-lt"/>
          </a:endParaRPr>
        </a:p>
      </dgm:t>
    </dgm:pt>
    <dgm:pt modelId="{74F493AD-C4A1-4666-AC49-556EFB3E4415}" type="pres">
      <dgm:prSet presAssocID="{B4440CE3-D9ED-4923-A7A7-A425E76B39B5}" presName="Name0" presStyleCnt="0">
        <dgm:presLayoutVars>
          <dgm:dir/>
          <dgm:animLvl val="lvl"/>
          <dgm:resizeHandles val="exact"/>
        </dgm:presLayoutVars>
      </dgm:prSet>
      <dgm:spPr/>
    </dgm:pt>
    <dgm:pt modelId="{A5CD554A-C42D-41AF-9B40-9D7E2986EFB1}" type="pres">
      <dgm:prSet presAssocID="{FD913E46-B2FA-40D2-8A1B-E9A913BFCA60}" presName="Name8" presStyleCnt="0"/>
      <dgm:spPr/>
    </dgm:pt>
    <dgm:pt modelId="{C7B6770E-C0DF-4E20-B013-D7892F3B510C}" type="pres">
      <dgm:prSet presAssocID="{FD913E46-B2FA-40D2-8A1B-E9A913BFCA60}" presName="level" presStyleLbl="node1" presStyleIdx="0" presStyleCnt="3" custLinFactNeighborX="962">
        <dgm:presLayoutVars>
          <dgm:chMax val="1"/>
          <dgm:bulletEnabled val="1"/>
        </dgm:presLayoutVars>
      </dgm:prSet>
      <dgm:spPr/>
    </dgm:pt>
    <dgm:pt modelId="{5B0E0C1D-5ED5-48E8-9E08-744AE577F16F}" type="pres">
      <dgm:prSet presAssocID="{FD913E46-B2FA-40D2-8A1B-E9A913BFCA60}" presName="levelTx" presStyleLbl="revTx" presStyleIdx="0" presStyleCnt="0">
        <dgm:presLayoutVars>
          <dgm:chMax val="1"/>
          <dgm:bulletEnabled val="1"/>
        </dgm:presLayoutVars>
      </dgm:prSet>
      <dgm:spPr/>
    </dgm:pt>
    <dgm:pt modelId="{40B1833A-7E28-4E69-ADBC-7D9BDF9481C1}" type="pres">
      <dgm:prSet presAssocID="{8440FA33-E089-473C-91A9-FEFBEAF614A8}" presName="Name8" presStyleCnt="0"/>
      <dgm:spPr/>
    </dgm:pt>
    <dgm:pt modelId="{A222DE46-9F5F-4360-8577-E2AF607B63A2}" type="pres">
      <dgm:prSet presAssocID="{8440FA33-E089-473C-91A9-FEFBEAF614A8}" presName="level" presStyleLbl="node1" presStyleIdx="1" presStyleCnt="3" custLinFactNeighborY="0">
        <dgm:presLayoutVars>
          <dgm:chMax val="1"/>
          <dgm:bulletEnabled val="1"/>
        </dgm:presLayoutVars>
      </dgm:prSet>
      <dgm:spPr/>
    </dgm:pt>
    <dgm:pt modelId="{2FADFE35-60F7-428D-893C-49F334CA2A0D}" type="pres">
      <dgm:prSet presAssocID="{8440FA33-E089-473C-91A9-FEFBEAF614A8}" presName="levelTx" presStyleLbl="revTx" presStyleIdx="0" presStyleCnt="0">
        <dgm:presLayoutVars>
          <dgm:chMax val="1"/>
          <dgm:bulletEnabled val="1"/>
        </dgm:presLayoutVars>
      </dgm:prSet>
      <dgm:spPr/>
    </dgm:pt>
    <dgm:pt modelId="{D97501C4-37CA-4FB5-BC73-E994FEF8502C}" type="pres">
      <dgm:prSet presAssocID="{086B1BA1-E9D2-499D-93D0-A79ACD151F5C}" presName="Name8" presStyleCnt="0"/>
      <dgm:spPr/>
    </dgm:pt>
    <dgm:pt modelId="{BFB27D81-9CBB-4778-8BDC-68AB956E3662}" type="pres">
      <dgm:prSet presAssocID="{086B1BA1-E9D2-499D-93D0-A79ACD151F5C}" presName="level" presStyleLbl="node1" presStyleIdx="2" presStyleCnt="3" custLinFactNeighborY="4478">
        <dgm:presLayoutVars>
          <dgm:chMax val="1"/>
          <dgm:bulletEnabled val="1"/>
        </dgm:presLayoutVars>
      </dgm:prSet>
      <dgm:spPr/>
    </dgm:pt>
    <dgm:pt modelId="{8583D6EA-52A6-4825-876B-891C3EE0C3CC}" type="pres">
      <dgm:prSet presAssocID="{086B1BA1-E9D2-499D-93D0-A79ACD151F5C}" presName="levelTx" presStyleLbl="revTx" presStyleIdx="0" presStyleCnt="0">
        <dgm:presLayoutVars>
          <dgm:chMax val="1"/>
          <dgm:bulletEnabled val="1"/>
        </dgm:presLayoutVars>
      </dgm:prSet>
      <dgm:spPr/>
    </dgm:pt>
  </dgm:ptLst>
  <dgm:cxnLst>
    <dgm:cxn modelId="{C6780817-6F82-4600-A22D-285D662C1D1B}" type="presOf" srcId="{086B1BA1-E9D2-499D-93D0-A79ACD151F5C}" destId="{BFB27D81-9CBB-4778-8BDC-68AB956E3662}" srcOrd="0" destOrd="0" presId="urn:microsoft.com/office/officeart/2005/8/layout/pyramid1"/>
    <dgm:cxn modelId="{CA8D0923-B4D4-4D0E-9107-9FD1C15CBA6E}" type="presOf" srcId="{8440FA33-E089-473C-91A9-FEFBEAF614A8}" destId="{2FADFE35-60F7-428D-893C-49F334CA2A0D}" srcOrd="1" destOrd="0" presId="urn:microsoft.com/office/officeart/2005/8/layout/pyramid1"/>
    <dgm:cxn modelId="{AD6FD035-83C8-4CDB-B75D-64055B7DEBAB}" type="presOf" srcId="{B4440CE3-D9ED-4923-A7A7-A425E76B39B5}" destId="{74F493AD-C4A1-4666-AC49-556EFB3E4415}" srcOrd="0" destOrd="0" presId="urn:microsoft.com/office/officeart/2005/8/layout/pyramid1"/>
    <dgm:cxn modelId="{80A9F364-95EB-44AB-99A2-917C04EF7467}" type="presOf" srcId="{086B1BA1-E9D2-499D-93D0-A79ACD151F5C}" destId="{8583D6EA-52A6-4825-876B-891C3EE0C3CC}" srcOrd="1" destOrd="0" presId="urn:microsoft.com/office/officeart/2005/8/layout/pyramid1"/>
    <dgm:cxn modelId="{CA1B4545-67C2-494F-A7C2-52B16D415398}" srcId="{B4440CE3-D9ED-4923-A7A7-A425E76B39B5}" destId="{086B1BA1-E9D2-499D-93D0-A79ACD151F5C}" srcOrd="2" destOrd="0" parTransId="{7078A747-11B9-4244-818E-D60C0A000E84}" sibTransId="{C1C435A4-12EC-41D9-A782-133F8D369B69}"/>
    <dgm:cxn modelId="{DE296246-997E-4661-9A6B-F3CC56FDC0EE}" type="presOf" srcId="{FD913E46-B2FA-40D2-8A1B-E9A913BFCA60}" destId="{C7B6770E-C0DF-4E20-B013-D7892F3B510C}" srcOrd="0" destOrd="0" presId="urn:microsoft.com/office/officeart/2005/8/layout/pyramid1"/>
    <dgm:cxn modelId="{B407BB55-2EA4-42BD-821D-3F57FEA588DF}" type="presOf" srcId="{8440FA33-E089-473C-91A9-FEFBEAF614A8}" destId="{A222DE46-9F5F-4360-8577-E2AF607B63A2}" srcOrd="0" destOrd="0" presId="urn:microsoft.com/office/officeart/2005/8/layout/pyramid1"/>
    <dgm:cxn modelId="{38BB1BAF-8AA7-4CFE-A303-6D17485BAF3A}" srcId="{B4440CE3-D9ED-4923-A7A7-A425E76B39B5}" destId="{8440FA33-E089-473C-91A9-FEFBEAF614A8}" srcOrd="1" destOrd="0" parTransId="{1A717C0B-3001-481D-A5FA-54C86AC9BBDF}" sibTransId="{30DCF583-3142-43E6-B431-A254B6E7AA75}"/>
    <dgm:cxn modelId="{BFCFCDE0-FD26-4D5B-91F8-AEC0D84B58D2}" type="presOf" srcId="{FD913E46-B2FA-40D2-8A1B-E9A913BFCA60}" destId="{5B0E0C1D-5ED5-48E8-9E08-744AE577F16F}" srcOrd="1" destOrd="0" presId="urn:microsoft.com/office/officeart/2005/8/layout/pyramid1"/>
    <dgm:cxn modelId="{35AF87E5-80EB-4987-A105-2EAA265D5743}" srcId="{B4440CE3-D9ED-4923-A7A7-A425E76B39B5}" destId="{FD913E46-B2FA-40D2-8A1B-E9A913BFCA60}" srcOrd="0" destOrd="0" parTransId="{01AA4C7F-52A4-4D08-B1C6-6585B8384DD8}" sibTransId="{B7902E25-8AAE-4600-A827-2593A00F3C07}"/>
    <dgm:cxn modelId="{671936FD-421F-4813-8153-3027F6F2D87B}" type="presParOf" srcId="{74F493AD-C4A1-4666-AC49-556EFB3E4415}" destId="{A5CD554A-C42D-41AF-9B40-9D7E2986EFB1}" srcOrd="0" destOrd="0" presId="urn:microsoft.com/office/officeart/2005/8/layout/pyramid1"/>
    <dgm:cxn modelId="{9E377ADC-B16B-4908-B023-5622DBF6E5AB}" type="presParOf" srcId="{A5CD554A-C42D-41AF-9B40-9D7E2986EFB1}" destId="{C7B6770E-C0DF-4E20-B013-D7892F3B510C}" srcOrd="0" destOrd="0" presId="urn:microsoft.com/office/officeart/2005/8/layout/pyramid1"/>
    <dgm:cxn modelId="{7DEA1DA2-70D5-4772-BCCE-21709243B686}" type="presParOf" srcId="{A5CD554A-C42D-41AF-9B40-9D7E2986EFB1}" destId="{5B0E0C1D-5ED5-48E8-9E08-744AE577F16F}" srcOrd="1" destOrd="0" presId="urn:microsoft.com/office/officeart/2005/8/layout/pyramid1"/>
    <dgm:cxn modelId="{2BB5D561-11C4-4E5B-95BB-119D8229FD93}" type="presParOf" srcId="{74F493AD-C4A1-4666-AC49-556EFB3E4415}" destId="{40B1833A-7E28-4E69-ADBC-7D9BDF9481C1}" srcOrd="1" destOrd="0" presId="urn:microsoft.com/office/officeart/2005/8/layout/pyramid1"/>
    <dgm:cxn modelId="{859B23D9-5A01-4EB6-8FC0-5174193D6AA5}" type="presParOf" srcId="{40B1833A-7E28-4E69-ADBC-7D9BDF9481C1}" destId="{A222DE46-9F5F-4360-8577-E2AF607B63A2}" srcOrd="0" destOrd="0" presId="urn:microsoft.com/office/officeart/2005/8/layout/pyramid1"/>
    <dgm:cxn modelId="{6C783F7F-09C0-40F4-995C-6DC970C8501E}" type="presParOf" srcId="{40B1833A-7E28-4E69-ADBC-7D9BDF9481C1}" destId="{2FADFE35-60F7-428D-893C-49F334CA2A0D}" srcOrd="1" destOrd="0" presId="urn:microsoft.com/office/officeart/2005/8/layout/pyramid1"/>
    <dgm:cxn modelId="{8435EE34-17D7-44A9-858E-DF4E2E79B75F}" type="presParOf" srcId="{74F493AD-C4A1-4666-AC49-556EFB3E4415}" destId="{D97501C4-37CA-4FB5-BC73-E994FEF8502C}" srcOrd="2" destOrd="0" presId="urn:microsoft.com/office/officeart/2005/8/layout/pyramid1"/>
    <dgm:cxn modelId="{7854B07D-0CE3-4997-BC60-277AE80B9435}" type="presParOf" srcId="{D97501C4-37CA-4FB5-BC73-E994FEF8502C}" destId="{BFB27D81-9CBB-4778-8BDC-68AB956E3662}" srcOrd="0" destOrd="0" presId="urn:microsoft.com/office/officeart/2005/8/layout/pyramid1"/>
    <dgm:cxn modelId="{17F0FD99-589C-4D46-9C3C-EAAB04D1D5CC}" type="presParOf" srcId="{D97501C4-37CA-4FB5-BC73-E994FEF8502C}" destId="{8583D6EA-52A6-4825-876B-891C3EE0C3C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2A4E6A-6B25-4AA4-8DCC-0F4863C6C1BA}" type="doc">
      <dgm:prSet loTypeId="urn:microsoft.com/office/officeart/2005/8/layout/cycle2" loCatId="cycle" qsTypeId="urn:microsoft.com/office/officeart/2005/8/quickstyle/simple1" qsCatId="simple" csTypeId="urn:microsoft.com/office/officeart/2005/8/colors/accent1_2" csCatId="accent1" phldr="1"/>
      <dgm:spPr/>
      <dgm:t>
        <a:bodyPr rtlCol="0"/>
        <a:lstStyle/>
        <a:p>
          <a:pPr rtl="0"/>
          <a:endParaRPr lang="sv-SE"/>
        </a:p>
      </dgm:t>
    </dgm:pt>
    <dgm:pt modelId="{93D3FF83-7F94-41A2-9B8F-3E80221D0C65}">
      <dgm:prSet phldrT="[Text]" custT="1"/>
      <dgm:spPr/>
      <dgm:t>
        <a:bodyPr rtlCol="0"/>
        <a:lstStyle/>
        <a:p>
          <a:pPr rtl="0"/>
          <a:r>
            <a:rPr lang="en-gb" sz="2200"/>
            <a:t>HR policy</a:t>
          </a:r>
        </a:p>
      </dgm:t>
    </dgm:pt>
    <dgm:pt modelId="{0A8E2783-7497-4774-9F36-605F247FE4F8}" type="parTrans" cxnId="{D444FDE2-DB14-4E6D-B312-54EE3C902119}">
      <dgm:prSet/>
      <dgm:spPr/>
      <dgm:t>
        <a:bodyPr rtlCol="0"/>
        <a:lstStyle/>
        <a:p>
          <a:pPr rtl="0"/>
          <a:endParaRPr lang="sv-SE"/>
        </a:p>
      </dgm:t>
    </dgm:pt>
    <dgm:pt modelId="{94B08CAA-3B6D-479C-971B-34BAB382E8A6}" type="sibTrans" cxnId="{D444FDE2-DB14-4E6D-B312-54EE3C902119}">
      <dgm:prSet/>
      <dgm:spPr/>
      <dgm:t>
        <a:bodyPr rtlCol="0"/>
        <a:lstStyle/>
        <a:p>
          <a:pPr rtl="0"/>
          <a:endParaRPr lang="sv-SE"/>
        </a:p>
      </dgm:t>
    </dgm:pt>
    <dgm:pt modelId="{2FF3ACC9-6065-41B9-9131-D00CC1991D76}" type="pres">
      <dgm:prSet presAssocID="{B92A4E6A-6B25-4AA4-8DCC-0F4863C6C1BA}" presName="cycle" presStyleCnt="0">
        <dgm:presLayoutVars>
          <dgm:dir/>
          <dgm:resizeHandles val="exact"/>
        </dgm:presLayoutVars>
      </dgm:prSet>
      <dgm:spPr/>
    </dgm:pt>
    <dgm:pt modelId="{F06467DA-5849-4742-A328-3A54C363DFE7}" type="pres">
      <dgm:prSet presAssocID="{93D3FF83-7F94-41A2-9B8F-3E80221D0C65}" presName="node" presStyleLbl="node1" presStyleIdx="0" presStyleCnt="1" custRadScaleRad="90516" custRadScaleInc="179">
        <dgm:presLayoutVars>
          <dgm:bulletEnabled val="1"/>
        </dgm:presLayoutVars>
      </dgm:prSet>
      <dgm:spPr/>
    </dgm:pt>
  </dgm:ptLst>
  <dgm:cxnLst>
    <dgm:cxn modelId="{6FF98FA4-B445-4073-A9F8-2BE900801864}" type="presOf" srcId="{93D3FF83-7F94-41A2-9B8F-3E80221D0C65}" destId="{F06467DA-5849-4742-A328-3A54C363DFE7}" srcOrd="0" destOrd="0" presId="urn:microsoft.com/office/officeart/2005/8/layout/cycle2"/>
    <dgm:cxn modelId="{533D6CBA-1410-43E5-8B3D-1F00C43ED652}" type="presOf" srcId="{B92A4E6A-6B25-4AA4-8DCC-0F4863C6C1BA}" destId="{2FF3ACC9-6065-41B9-9131-D00CC1991D76}" srcOrd="0" destOrd="0" presId="urn:microsoft.com/office/officeart/2005/8/layout/cycle2"/>
    <dgm:cxn modelId="{D444FDE2-DB14-4E6D-B312-54EE3C902119}" srcId="{B92A4E6A-6B25-4AA4-8DCC-0F4863C6C1BA}" destId="{93D3FF83-7F94-41A2-9B8F-3E80221D0C65}" srcOrd="0" destOrd="0" parTransId="{0A8E2783-7497-4774-9F36-605F247FE4F8}" sibTransId="{94B08CAA-3B6D-479C-971B-34BAB382E8A6}"/>
    <dgm:cxn modelId="{D5EFADD3-AD45-4717-83A8-C2F063533EBE}" type="presParOf" srcId="{2FF3ACC9-6065-41B9-9131-D00CC1991D76}" destId="{F06467DA-5849-4742-A328-3A54C363DFE7}"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110C4-7AF1-49B7-9834-0D7126E914FB}">
      <dsp:nvSpPr>
        <dsp:cNvPr id="0" name=""/>
        <dsp:cNvSpPr/>
      </dsp:nvSpPr>
      <dsp:spPr>
        <a:xfrm>
          <a:off x="2663544" y="2084253"/>
          <a:ext cx="2052828" cy="1603060"/>
        </a:xfrm>
        <a:custGeom>
          <a:avLst/>
          <a:gdLst/>
          <a:ahLst/>
          <a:cxnLst/>
          <a:rect l="0" t="0" r="0" b="0"/>
          <a:pathLst>
            <a:path>
              <a:moveTo>
                <a:pt x="0" y="0"/>
              </a:moveTo>
              <a:lnTo>
                <a:pt x="0" y="1507437"/>
              </a:lnTo>
              <a:lnTo>
                <a:pt x="2052828" y="1507437"/>
              </a:lnTo>
              <a:lnTo>
                <a:pt x="2052828" y="16030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14C4A8-13C8-4349-BE58-1BBB651916DE}">
      <dsp:nvSpPr>
        <dsp:cNvPr id="0" name=""/>
        <dsp:cNvSpPr/>
      </dsp:nvSpPr>
      <dsp:spPr>
        <a:xfrm>
          <a:off x="2663544" y="2084253"/>
          <a:ext cx="664068" cy="1616680"/>
        </a:xfrm>
        <a:custGeom>
          <a:avLst/>
          <a:gdLst/>
          <a:ahLst/>
          <a:cxnLst/>
          <a:rect l="0" t="0" r="0" b="0"/>
          <a:pathLst>
            <a:path>
              <a:moveTo>
                <a:pt x="0" y="0"/>
              </a:moveTo>
              <a:lnTo>
                <a:pt x="0" y="1521057"/>
              </a:lnTo>
              <a:lnTo>
                <a:pt x="664068" y="1521057"/>
              </a:lnTo>
              <a:lnTo>
                <a:pt x="664068" y="1616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288764-6228-46D1-B568-FB0430EA9F23}">
      <dsp:nvSpPr>
        <dsp:cNvPr id="0" name=""/>
        <dsp:cNvSpPr/>
      </dsp:nvSpPr>
      <dsp:spPr>
        <a:xfrm>
          <a:off x="1958290" y="2084253"/>
          <a:ext cx="705254" cy="1613127"/>
        </a:xfrm>
        <a:custGeom>
          <a:avLst/>
          <a:gdLst/>
          <a:ahLst/>
          <a:cxnLst/>
          <a:rect l="0" t="0" r="0" b="0"/>
          <a:pathLst>
            <a:path>
              <a:moveTo>
                <a:pt x="705254" y="0"/>
              </a:moveTo>
              <a:lnTo>
                <a:pt x="705254" y="1517505"/>
              </a:lnTo>
              <a:lnTo>
                <a:pt x="0" y="1517505"/>
              </a:lnTo>
              <a:lnTo>
                <a:pt x="0" y="16131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0DBDFA-BC88-4199-8592-076D83D27871}">
      <dsp:nvSpPr>
        <dsp:cNvPr id="0" name=""/>
        <dsp:cNvSpPr/>
      </dsp:nvSpPr>
      <dsp:spPr>
        <a:xfrm>
          <a:off x="579646" y="2084253"/>
          <a:ext cx="2083897" cy="1589420"/>
        </a:xfrm>
        <a:custGeom>
          <a:avLst/>
          <a:gdLst/>
          <a:ahLst/>
          <a:cxnLst/>
          <a:rect l="0" t="0" r="0" b="0"/>
          <a:pathLst>
            <a:path>
              <a:moveTo>
                <a:pt x="2083897" y="0"/>
              </a:moveTo>
              <a:lnTo>
                <a:pt x="2083897" y="1493797"/>
              </a:lnTo>
              <a:lnTo>
                <a:pt x="0" y="1493797"/>
              </a:lnTo>
              <a:lnTo>
                <a:pt x="0" y="15894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2FE779-A220-4586-939A-1ACF1D1661B7}">
      <dsp:nvSpPr>
        <dsp:cNvPr id="0" name=""/>
        <dsp:cNvSpPr/>
      </dsp:nvSpPr>
      <dsp:spPr>
        <a:xfrm>
          <a:off x="1425644" y="886248"/>
          <a:ext cx="2475798" cy="1198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4C7165-B9CA-445A-9970-6CFB7B18384E}">
      <dsp:nvSpPr>
        <dsp:cNvPr id="0" name=""/>
        <dsp:cNvSpPr/>
      </dsp:nvSpPr>
      <dsp:spPr>
        <a:xfrm>
          <a:off x="1540335" y="995203"/>
          <a:ext cx="2475798" cy="1198005"/>
        </a:xfrm>
        <a:prstGeom prst="roundRect">
          <a:avLst>
            <a:gd name="adj" fmla="val 10000"/>
          </a:avLst>
        </a:prstGeom>
        <a:solidFill>
          <a:schemeClr val="accent4">
            <a:alpha val="9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Confederation of</a:t>
          </a:r>
          <a:br>
            <a:rPr lang="sv-SE" sz="2000" kern="1200" dirty="0">
              <a:latin typeface="Arial" panose="020B0604020202020204" pitchFamily="34" charset="0"/>
              <a:cs typeface="Arial" panose="020B0604020202020204" pitchFamily="34" charset="0"/>
            </a:rPr>
          </a:br>
          <a:r>
            <a:rPr lang="en-gb" sz="2000" kern="1200" dirty="0">
              <a:latin typeface="Arial" panose="020B0604020202020204" pitchFamily="34" charset="0"/>
              <a:cs typeface="Arial" panose="020B0604020202020204" pitchFamily="34" charset="0"/>
            </a:rPr>
            <a:t>Employers’ Associations</a:t>
          </a:r>
        </a:p>
      </dsp:txBody>
      <dsp:txXfrm>
        <a:off x="1575423" y="1030291"/>
        <a:ext cx="2405622" cy="1127829"/>
      </dsp:txXfrm>
    </dsp:sp>
    <dsp:sp modelId="{89AE1582-8963-40F1-985B-7E7050860269}">
      <dsp:nvSpPr>
        <dsp:cNvPr id="0" name=""/>
        <dsp:cNvSpPr/>
      </dsp:nvSpPr>
      <dsp:spPr>
        <a:xfrm>
          <a:off x="2243" y="3673674"/>
          <a:ext cx="1154806" cy="1220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60A3AE-36BF-4C12-A415-0BBAB3C08AAB}">
      <dsp:nvSpPr>
        <dsp:cNvPr id="0" name=""/>
        <dsp:cNvSpPr/>
      </dsp:nvSpPr>
      <dsp:spPr>
        <a:xfrm>
          <a:off x="116933" y="3782629"/>
          <a:ext cx="1154806" cy="1220638"/>
        </a:xfrm>
        <a:prstGeom prst="roundRect">
          <a:avLst>
            <a:gd name="adj" fmla="val 10000"/>
          </a:avLst>
        </a:prstGeom>
        <a:solidFill>
          <a:schemeClr val="accent4">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Assoc. of Swedish Engineering Industries</a:t>
          </a:r>
        </a:p>
      </dsp:txBody>
      <dsp:txXfrm>
        <a:off x="150756" y="3816452"/>
        <a:ext cx="1087160" cy="1152992"/>
      </dsp:txXfrm>
    </dsp:sp>
    <dsp:sp modelId="{C4339BCD-BB03-4263-92C9-9C46B24DD115}">
      <dsp:nvSpPr>
        <dsp:cNvPr id="0" name=""/>
        <dsp:cNvSpPr/>
      </dsp:nvSpPr>
      <dsp:spPr>
        <a:xfrm>
          <a:off x="1386430" y="3697381"/>
          <a:ext cx="1143720" cy="1220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5871A-9F56-48E1-9479-CD4E43F16D34}">
      <dsp:nvSpPr>
        <dsp:cNvPr id="0" name=""/>
        <dsp:cNvSpPr/>
      </dsp:nvSpPr>
      <dsp:spPr>
        <a:xfrm>
          <a:off x="1501120" y="3806337"/>
          <a:ext cx="1143720" cy="1220625"/>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 </a:t>
          </a:r>
          <a:r>
            <a:rPr lang="en-gb" sz="1400" kern="1200" dirty="0" err="1">
              <a:latin typeface="Arial" panose="020B0604020202020204" pitchFamily="34" charset="0"/>
              <a:cs typeface="Arial" panose="020B0604020202020204" pitchFamily="34" charset="0"/>
            </a:rPr>
            <a:t>Almega</a:t>
          </a:r>
          <a:r>
            <a:rPr lang="en-gb" sz="1400" kern="1200" dirty="0">
              <a:latin typeface="Arial" panose="020B0604020202020204" pitchFamily="34" charset="0"/>
              <a:cs typeface="Arial" panose="020B0604020202020204" pitchFamily="34" charset="0"/>
            </a:rPr>
            <a:t> </a:t>
          </a:r>
          <a:br>
            <a:rPr lang="sv-SE"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(IT &amp; Telecom)</a:t>
          </a:r>
        </a:p>
      </dsp:txBody>
      <dsp:txXfrm>
        <a:off x="1534618" y="3839835"/>
        <a:ext cx="1076724" cy="1153629"/>
      </dsp:txXfrm>
    </dsp:sp>
    <dsp:sp modelId="{89E2F7BE-0D85-4302-997B-61B3F7B47111}">
      <dsp:nvSpPr>
        <dsp:cNvPr id="0" name=""/>
        <dsp:cNvSpPr/>
      </dsp:nvSpPr>
      <dsp:spPr>
        <a:xfrm>
          <a:off x="2759530" y="3700934"/>
          <a:ext cx="1136164" cy="1217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D1070-B36D-4CBF-B33A-80D33FD224FD}">
      <dsp:nvSpPr>
        <dsp:cNvPr id="0" name=""/>
        <dsp:cNvSpPr/>
      </dsp:nvSpPr>
      <dsp:spPr>
        <a:xfrm>
          <a:off x="2874220" y="3809889"/>
          <a:ext cx="1136164" cy="1217079"/>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IKEM</a:t>
          </a:r>
        </a:p>
      </dsp:txBody>
      <dsp:txXfrm>
        <a:off x="2907497" y="3843166"/>
        <a:ext cx="1069610" cy="1150525"/>
      </dsp:txXfrm>
    </dsp:sp>
    <dsp:sp modelId="{1010F320-5B41-4EE0-9427-51848DBFF598}">
      <dsp:nvSpPr>
        <dsp:cNvPr id="0" name=""/>
        <dsp:cNvSpPr/>
      </dsp:nvSpPr>
      <dsp:spPr>
        <a:xfrm>
          <a:off x="4125075" y="3687314"/>
          <a:ext cx="1182593" cy="123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283E9-7548-40BB-9746-DBB45C25F1D4}">
      <dsp:nvSpPr>
        <dsp:cNvPr id="0" name=""/>
        <dsp:cNvSpPr/>
      </dsp:nvSpPr>
      <dsp:spPr>
        <a:xfrm>
          <a:off x="4239765" y="3796269"/>
          <a:ext cx="1182593" cy="1230699"/>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Swedish Construction Federation</a:t>
          </a:r>
        </a:p>
      </dsp:txBody>
      <dsp:txXfrm>
        <a:off x="4274402" y="3830906"/>
        <a:ext cx="1113319" cy="1161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051A6-D06E-4DC2-8B5F-F531456AC587}">
      <dsp:nvSpPr>
        <dsp:cNvPr id="0" name=""/>
        <dsp:cNvSpPr/>
      </dsp:nvSpPr>
      <dsp:spPr>
        <a:xfrm>
          <a:off x="2227662" y="2700236"/>
          <a:ext cx="91440" cy="1408725"/>
        </a:xfrm>
        <a:custGeom>
          <a:avLst/>
          <a:gdLst/>
          <a:ahLst/>
          <a:cxnLst/>
          <a:rect l="0" t="0" r="0" b="0"/>
          <a:pathLst>
            <a:path>
              <a:moveTo>
                <a:pt x="45720" y="0"/>
              </a:moveTo>
              <a:lnTo>
                <a:pt x="45720" y="1285029"/>
              </a:lnTo>
              <a:lnTo>
                <a:pt x="124433" y="1285029"/>
              </a:lnTo>
              <a:lnTo>
                <a:pt x="124433" y="14087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2C1FB8-AA7F-4807-BCB0-3F9FD518547C}">
      <dsp:nvSpPr>
        <dsp:cNvPr id="0" name=""/>
        <dsp:cNvSpPr/>
      </dsp:nvSpPr>
      <dsp:spPr>
        <a:xfrm>
          <a:off x="1501990" y="853066"/>
          <a:ext cx="771392" cy="559347"/>
        </a:xfrm>
        <a:custGeom>
          <a:avLst/>
          <a:gdLst/>
          <a:ahLst/>
          <a:cxnLst/>
          <a:rect l="0" t="0" r="0" b="0"/>
          <a:pathLst>
            <a:path>
              <a:moveTo>
                <a:pt x="0" y="0"/>
              </a:moveTo>
              <a:lnTo>
                <a:pt x="0" y="435650"/>
              </a:lnTo>
              <a:lnTo>
                <a:pt x="771392" y="435650"/>
              </a:lnTo>
              <a:lnTo>
                <a:pt x="771392" y="5593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E17A67-3FF3-47BA-9D37-1CAE5782D028}">
      <dsp:nvSpPr>
        <dsp:cNvPr id="0" name=""/>
        <dsp:cNvSpPr/>
      </dsp:nvSpPr>
      <dsp:spPr>
        <a:xfrm>
          <a:off x="546686" y="2640901"/>
          <a:ext cx="147318" cy="1484696"/>
        </a:xfrm>
        <a:custGeom>
          <a:avLst/>
          <a:gdLst/>
          <a:ahLst/>
          <a:cxnLst/>
          <a:rect l="0" t="0" r="0" b="0"/>
          <a:pathLst>
            <a:path>
              <a:moveTo>
                <a:pt x="0" y="0"/>
              </a:moveTo>
              <a:lnTo>
                <a:pt x="0" y="1360999"/>
              </a:lnTo>
              <a:lnTo>
                <a:pt x="147318" y="1360999"/>
              </a:lnTo>
              <a:lnTo>
                <a:pt x="147318" y="14846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4FC049-DE84-41E8-A4E8-7C1F991EFF1C}">
      <dsp:nvSpPr>
        <dsp:cNvPr id="0" name=""/>
        <dsp:cNvSpPr/>
      </dsp:nvSpPr>
      <dsp:spPr>
        <a:xfrm>
          <a:off x="546686" y="853066"/>
          <a:ext cx="955303" cy="504395"/>
        </a:xfrm>
        <a:custGeom>
          <a:avLst/>
          <a:gdLst/>
          <a:ahLst/>
          <a:cxnLst/>
          <a:rect l="0" t="0" r="0" b="0"/>
          <a:pathLst>
            <a:path>
              <a:moveTo>
                <a:pt x="955303" y="0"/>
              </a:moveTo>
              <a:lnTo>
                <a:pt x="955303" y="380699"/>
              </a:lnTo>
              <a:lnTo>
                <a:pt x="0" y="380699"/>
              </a:lnTo>
              <a:lnTo>
                <a:pt x="0" y="5043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0EEB8A-E92F-419B-B910-D89488C27607}">
      <dsp:nvSpPr>
        <dsp:cNvPr id="0" name=""/>
        <dsp:cNvSpPr/>
      </dsp:nvSpPr>
      <dsp:spPr>
        <a:xfrm>
          <a:off x="552222" y="276070"/>
          <a:ext cx="1899535" cy="576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C9EA3-527B-4FBB-92ED-4CED0957BDB1}">
      <dsp:nvSpPr>
        <dsp:cNvPr id="0" name=""/>
        <dsp:cNvSpPr/>
      </dsp:nvSpPr>
      <dsp:spPr>
        <a:xfrm>
          <a:off x="700584" y="417014"/>
          <a:ext cx="1899535" cy="576996"/>
        </a:xfrm>
        <a:prstGeom prst="roundRect">
          <a:avLst>
            <a:gd name="adj" fmla="val 10000"/>
          </a:avLst>
        </a:prstGeom>
        <a:solidFill>
          <a:schemeClr val="bg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Calibri" pitchFamily="34" charset="0"/>
            </a:rPr>
            <a:t>PTK</a:t>
          </a:r>
        </a:p>
      </dsp:txBody>
      <dsp:txXfrm>
        <a:off x="717484" y="433914"/>
        <a:ext cx="1865735" cy="543196"/>
      </dsp:txXfrm>
    </dsp:sp>
    <dsp:sp modelId="{E25D1BD1-6C4C-4A04-AB2B-07FCA136DC01}">
      <dsp:nvSpPr>
        <dsp:cNvPr id="0" name=""/>
        <dsp:cNvSpPr/>
      </dsp:nvSpPr>
      <dsp:spPr>
        <a:xfrm>
          <a:off x="-70435" y="1357462"/>
          <a:ext cx="1234244" cy="1283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EF1B3-5F74-4C27-9387-897AA01380D2}">
      <dsp:nvSpPr>
        <dsp:cNvPr id="0" name=""/>
        <dsp:cNvSpPr/>
      </dsp:nvSpPr>
      <dsp:spPr>
        <a:xfrm>
          <a:off x="77926" y="1498406"/>
          <a:ext cx="1234244" cy="1283439"/>
        </a:xfrm>
        <a:prstGeom prst="roundRect">
          <a:avLst>
            <a:gd name="adj" fmla="val 10000"/>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Saco</a:t>
          </a:r>
        </a:p>
      </dsp:txBody>
      <dsp:txXfrm>
        <a:off x="114076" y="1534556"/>
        <a:ext cx="1161944" cy="1211139"/>
      </dsp:txXfrm>
    </dsp:sp>
    <dsp:sp modelId="{13A1F441-E688-4073-85D0-729F2594B5D0}">
      <dsp:nvSpPr>
        <dsp:cNvPr id="0" name=""/>
        <dsp:cNvSpPr/>
      </dsp:nvSpPr>
      <dsp:spPr>
        <a:xfrm>
          <a:off x="266" y="4125598"/>
          <a:ext cx="1387478" cy="13654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1C4D4-664A-45F6-B5FC-F06D2BFAF207}">
      <dsp:nvSpPr>
        <dsp:cNvPr id="0" name=""/>
        <dsp:cNvSpPr/>
      </dsp:nvSpPr>
      <dsp:spPr>
        <a:xfrm>
          <a:off x="148628" y="4266541"/>
          <a:ext cx="1387478" cy="136548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e.g. Assoc. of Graduate Engineers &amp; Akavia</a:t>
          </a:r>
        </a:p>
        <a:p>
          <a:pPr marL="0" lvl="0" indent="0" algn="ctr" defTabSz="622300" rtl="0">
            <a:lnSpc>
              <a:spcPct val="90000"/>
            </a:lnSpc>
            <a:spcBef>
              <a:spcPct val="0"/>
            </a:spcBef>
            <a:spcAft>
              <a:spcPct val="35000"/>
            </a:spcAft>
            <a:buNone/>
          </a:pPr>
          <a:endParaRPr lang="en-gb" sz="1400" kern="1200" dirty="0">
            <a:latin typeface="Arial" panose="020B0604020202020204" pitchFamily="34" charset="0"/>
            <a:cs typeface="Arial" panose="020B0604020202020204" pitchFamily="34" charset="0"/>
          </a:endParaRPr>
        </a:p>
      </dsp:txBody>
      <dsp:txXfrm>
        <a:off x="188622" y="4306535"/>
        <a:ext cx="1307490" cy="1285501"/>
      </dsp:txXfrm>
    </dsp:sp>
    <dsp:sp modelId="{0A36699F-B132-4036-BA3A-7BEF9A75EF50}">
      <dsp:nvSpPr>
        <dsp:cNvPr id="0" name=""/>
        <dsp:cNvSpPr/>
      </dsp:nvSpPr>
      <dsp:spPr>
        <a:xfrm>
          <a:off x="1698381" y="1412414"/>
          <a:ext cx="1150002" cy="1287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9A71DD-57BE-4CAD-BAAC-F095D268D183}">
      <dsp:nvSpPr>
        <dsp:cNvPr id="0" name=""/>
        <dsp:cNvSpPr/>
      </dsp:nvSpPr>
      <dsp:spPr>
        <a:xfrm>
          <a:off x="1846742" y="1553357"/>
          <a:ext cx="1150002" cy="1287822"/>
        </a:xfrm>
        <a:prstGeom prst="roundRect">
          <a:avLst>
            <a:gd name="adj" fmla="val 10000"/>
          </a:avLst>
        </a:prstGeom>
        <a:solidFill>
          <a:srgbClr val="B6DF8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TCO</a:t>
          </a:r>
        </a:p>
      </dsp:txBody>
      <dsp:txXfrm>
        <a:off x="1880424" y="1587039"/>
        <a:ext cx="1082638" cy="1220458"/>
      </dsp:txXfrm>
    </dsp:sp>
    <dsp:sp modelId="{D6E07FA9-90C3-4F71-A603-3589605DCE37}">
      <dsp:nvSpPr>
        <dsp:cNvPr id="0" name=""/>
        <dsp:cNvSpPr/>
      </dsp:nvSpPr>
      <dsp:spPr>
        <a:xfrm>
          <a:off x="1684467" y="4108962"/>
          <a:ext cx="1335256" cy="13821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B6434-9B58-499E-9390-C0E1E653DE23}">
      <dsp:nvSpPr>
        <dsp:cNvPr id="0" name=""/>
        <dsp:cNvSpPr/>
      </dsp:nvSpPr>
      <dsp:spPr>
        <a:xfrm>
          <a:off x="1832829" y="4249906"/>
          <a:ext cx="1335256" cy="1382124"/>
        </a:xfrm>
        <a:prstGeom prst="roundRect">
          <a:avLst>
            <a:gd name="adj" fmla="val 10000"/>
          </a:avLst>
        </a:prstGeom>
        <a:solidFill>
          <a:srgbClr val="B0DD7F">
            <a:alpha val="89804"/>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e.g. </a:t>
          </a:r>
          <a:r>
            <a:rPr lang="en-gb" sz="1400" kern="1200" dirty="0" err="1">
              <a:latin typeface="Arial" panose="020B0604020202020204" pitchFamily="34" charset="0"/>
              <a:cs typeface="Arial" panose="020B0604020202020204" pitchFamily="34" charset="0"/>
            </a:rPr>
            <a:t>Unionen</a:t>
          </a:r>
          <a:r>
            <a:rPr lang="en-gb" sz="1400" kern="1200" dirty="0">
              <a:latin typeface="Arial" panose="020B0604020202020204" pitchFamily="34" charset="0"/>
              <a:cs typeface="Arial" panose="020B0604020202020204" pitchFamily="34" charset="0"/>
            </a:rPr>
            <a:t>, Union of</a:t>
          </a:r>
          <a:br>
            <a:rPr lang="sv-SE"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Journalists</a:t>
          </a:r>
        </a:p>
        <a:p>
          <a:pPr marL="0" lvl="0" indent="0" algn="ctr" defTabSz="622300" rtl="0">
            <a:lnSpc>
              <a:spcPct val="90000"/>
            </a:lnSpc>
            <a:spcBef>
              <a:spcPct val="0"/>
            </a:spcBef>
            <a:spcAft>
              <a:spcPct val="35000"/>
            </a:spcAft>
            <a:buNone/>
          </a:pPr>
          <a:endParaRPr lang="en-gb" sz="1400" kern="1200" dirty="0">
            <a:latin typeface="Arial" panose="020B0604020202020204" pitchFamily="34" charset="0"/>
            <a:cs typeface="Arial" panose="020B0604020202020204" pitchFamily="34" charset="0"/>
          </a:endParaRPr>
        </a:p>
      </dsp:txBody>
      <dsp:txXfrm>
        <a:off x="1871937" y="4289014"/>
        <a:ext cx="1257040" cy="1303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A4569-BD5F-4ADB-844D-226C7D2A8001}">
      <dsp:nvSpPr>
        <dsp:cNvPr id="0" name=""/>
        <dsp:cNvSpPr/>
      </dsp:nvSpPr>
      <dsp:spPr>
        <a:xfrm>
          <a:off x="617204" y="2173202"/>
          <a:ext cx="91440" cy="1405447"/>
        </a:xfrm>
        <a:custGeom>
          <a:avLst/>
          <a:gdLst/>
          <a:ahLst/>
          <a:cxnLst/>
          <a:rect l="0" t="0" r="0" b="0"/>
          <a:pathLst>
            <a:path>
              <a:moveTo>
                <a:pt x="131834" y="0"/>
              </a:moveTo>
              <a:lnTo>
                <a:pt x="131834" y="1247350"/>
              </a:lnTo>
              <a:lnTo>
                <a:pt x="45720" y="1247350"/>
              </a:lnTo>
              <a:lnTo>
                <a:pt x="45720" y="14054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033403-1772-4669-A032-ED68EA78B9EA}">
      <dsp:nvSpPr>
        <dsp:cNvPr id="0" name=""/>
        <dsp:cNvSpPr/>
      </dsp:nvSpPr>
      <dsp:spPr>
        <a:xfrm>
          <a:off x="114222" y="857988"/>
          <a:ext cx="1269634" cy="1315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DD328-7B04-4B29-9715-80686FBAF4C3}">
      <dsp:nvSpPr>
        <dsp:cNvPr id="0" name=""/>
        <dsp:cNvSpPr/>
      </dsp:nvSpPr>
      <dsp:spPr>
        <a:xfrm>
          <a:off x="303843" y="1038128"/>
          <a:ext cx="1269634" cy="1315213"/>
        </a:xfrm>
        <a:prstGeom prst="roundRect">
          <a:avLst>
            <a:gd name="adj" fmla="val 10000"/>
          </a:avLst>
        </a:prstGeom>
        <a:solidFill>
          <a:schemeClr val="accent3">
            <a:alpha val="89804"/>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LO</a:t>
          </a:r>
        </a:p>
      </dsp:txBody>
      <dsp:txXfrm>
        <a:off x="341029" y="1075314"/>
        <a:ext cx="1195262" cy="1240841"/>
      </dsp:txXfrm>
    </dsp:sp>
    <dsp:sp modelId="{3A4C6BA3-CFCC-44A7-ABEE-1AF59F0F6EEE}">
      <dsp:nvSpPr>
        <dsp:cNvPr id="0" name=""/>
        <dsp:cNvSpPr/>
      </dsp:nvSpPr>
      <dsp:spPr>
        <a:xfrm>
          <a:off x="-159583" y="3578649"/>
          <a:ext cx="1645016" cy="144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E8AE32-45D8-427F-84A1-62882E901609}">
      <dsp:nvSpPr>
        <dsp:cNvPr id="0" name=""/>
        <dsp:cNvSpPr/>
      </dsp:nvSpPr>
      <dsp:spPr>
        <a:xfrm>
          <a:off x="30037" y="3758789"/>
          <a:ext cx="1645016" cy="1441864"/>
        </a:xfrm>
        <a:prstGeom prst="roundRect">
          <a:avLst>
            <a:gd name="adj" fmla="val 10000"/>
          </a:avLst>
        </a:prstGeom>
        <a:solidFill>
          <a:schemeClr val="accent3">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e.g.  SEKO </a:t>
          </a:r>
          <a:br>
            <a:rPr lang="sv-SE"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IF </a:t>
          </a:r>
          <a:r>
            <a:rPr lang="en-gb" sz="1400" kern="1200" dirty="0" err="1">
              <a:latin typeface="Arial" panose="020B0604020202020204" pitchFamily="34" charset="0"/>
              <a:cs typeface="Arial" panose="020B0604020202020204" pitchFamily="34" charset="0"/>
            </a:rPr>
            <a:t>Metall</a:t>
          </a:r>
          <a:r>
            <a:rPr lang="en-gb" sz="1400" kern="1200" dirty="0">
              <a:latin typeface="Arial" panose="020B0604020202020204" pitchFamily="34" charset="0"/>
              <a:cs typeface="Arial" panose="020B0604020202020204" pitchFamily="34" charset="0"/>
            </a:rPr>
            <a:t>, Building Workers’ Union</a:t>
          </a:r>
        </a:p>
        <a:p>
          <a:pPr marL="0" lvl="0" indent="0" algn="ctr" defTabSz="622300" rtl="0">
            <a:lnSpc>
              <a:spcPct val="90000"/>
            </a:lnSpc>
            <a:spcBef>
              <a:spcPct val="0"/>
            </a:spcBef>
            <a:spcAft>
              <a:spcPct val="35000"/>
            </a:spcAft>
            <a:buNone/>
          </a:pPr>
          <a:endParaRPr lang="en-gb" sz="1400" kern="1200" dirty="0">
            <a:latin typeface="Arial" panose="020B0604020202020204" pitchFamily="34" charset="0"/>
            <a:cs typeface="Arial" panose="020B0604020202020204" pitchFamily="34" charset="0"/>
          </a:endParaRPr>
        </a:p>
      </dsp:txBody>
      <dsp:txXfrm>
        <a:off x="72268" y="3801020"/>
        <a:ext cx="1560554" cy="1357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6770E-C0DF-4E20-B013-D7892F3B510C}">
      <dsp:nvSpPr>
        <dsp:cNvPr id="0" name=""/>
        <dsp:cNvSpPr/>
      </dsp:nvSpPr>
      <dsp:spPr>
        <a:xfrm>
          <a:off x="2399123" y="0"/>
          <a:ext cx="2376264" cy="1896210"/>
        </a:xfrm>
        <a:prstGeom prst="trapezoid">
          <a:avLst>
            <a:gd name="adj" fmla="val 62658"/>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kern="1200"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kern="1200"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kern="1200" cap="none" normalizeH="0" dirty="0">
              <a:ln>
                <a:noFill/>
              </a:ln>
              <a:solidFill>
                <a:schemeClr val="bg1"/>
              </a:solidFill>
              <a:effectLst/>
              <a:latin typeface="+mj-lt"/>
            </a:rPr>
            <a:t>Individual</a:t>
          </a: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kern="1200" cap="none" normalizeH="0" dirty="0">
              <a:ln>
                <a:noFill/>
              </a:ln>
              <a:solidFill>
                <a:schemeClr val="bg1"/>
              </a:solidFill>
              <a:effectLst/>
              <a:latin typeface="+mj-lt"/>
            </a:rPr>
            <a:t>agreements</a:t>
          </a:r>
        </a:p>
      </dsp:txBody>
      <dsp:txXfrm>
        <a:off x="2399123" y="0"/>
        <a:ext cx="2376264" cy="1896210"/>
      </dsp:txXfrm>
    </dsp:sp>
    <dsp:sp modelId="{A222DE46-9F5F-4360-8577-E2AF607B63A2}">
      <dsp:nvSpPr>
        <dsp:cNvPr id="0" name=""/>
        <dsp:cNvSpPr/>
      </dsp:nvSpPr>
      <dsp:spPr>
        <a:xfrm>
          <a:off x="1188131" y="1896210"/>
          <a:ext cx="4752528" cy="1896210"/>
        </a:xfrm>
        <a:prstGeom prst="trapezoid">
          <a:avLst>
            <a:gd name="adj" fmla="val 62658"/>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kern="1200" cap="none" normalizeH="0" dirty="0">
              <a:ln>
                <a:noFill/>
              </a:ln>
              <a:solidFill>
                <a:schemeClr val="bg1"/>
              </a:solidFill>
              <a:effectLst/>
              <a:latin typeface="+mj-lt"/>
            </a:rPr>
            <a:t>Local CBAs</a:t>
          </a:r>
          <a:br>
            <a:rPr kumimoji="0" lang="sv-SE" sz="2200" b="1" i="0" u="none" strike="noStrike" kern="1200" cap="none" normalizeH="0" baseline="0" dirty="0">
              <a:ln>
                <a:noFill/>
              </a:ln>
              <a:solidFill>
                <a:schemeClr val="bg1"/>
              </a:solidFill>
              <a:effectLst/>
              <a:latin typeface="+mj-lt"/>
            </a:rPr>
          </a:br>
          <a:br>
            <a:rPr kumimoji="0" lang="sv-SE" sz="2200" b="1" i="0" u="none" strike="noStrike" kern="1200" cap="none" normalizeH="0" baseline="0" dirty="0">
              <a:ln>
                <a:noFill/>
              </a:ln>
              <a:solidFill>
                <a:schemeClr val="bg1"/>
              </a:solidFill>
              <a:effectLst/>
              <a:latin typeface="+mj-lt"/>
            </a:rPr>
          </a:br>
          <a:r>
            <a:rPr lang="en-gb" sz="2200" b="1" i="0" u="none" strike="noStrike" kern="1200" cap="none" normalizeH="0" dirty="0">
              <a:ln>
                <a:noFill/>
              </a:ln>
              <a:solidFill>
                <a:schemeClr val="bg1"/>
              </a:solidFill>
              <a:effectLst/>
              <a:latin typeface="+mj-lt"/>
            </a:rPr>
            <a:t>Central CBAs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1"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dsp:txBody>
      <dsp:txXfrm>
        <a:off x="2019824" y="1896210"/>
        <a:ext cx="3089143" cy="1896210"/>
      </dsp:txXfrm>
    </dsp:sp>
    <dsp:sp modelId="{BFB27D81-9CBB-4778-8BDC-68AB956E3662}">
      <dsp:nvSpPr>
        <dsp:cNvPr id="0" name=""/>
        <dsp:cNvSpPr/>
      </dsp:nvSpPr>
      <dsp:spPr>
        <a:xfrm>
          <a:off x="0" y="3792421"/>
          <a:ext cx="7128792" cy="1896210"/>
        </a:xfrm>
        <a:prstGeom prst="trapezoid">
          <a:avLst>
            <a:gd name="adj" fmla="val 62658"/>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kern="1200" cap="none" normalizeH="0" dirty="0">
              <a:ln>
                <a:noFill/>
              </a:ln>
              <a:solidFill>
                <a:schemeClr val="bg1"/>
              </a:solidFill>
              <a:effectLst/>
              <a:latin typeface="+mj-lt"/>
            </a:rPr>
            <a:t>Labour laws</a:t>
          </a:r>
        </a:p>
      </dsp:txBody>
      <dsp:txXfrm>
        <a:off x="1247538" y="3792421"/>
        <a:ext cx="4633714" cy="1896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467DA-5849-4742-A328-3A54C363DFE7}">
      <dsp:nvSpPr>
        <dsp:cNvPr id="0" name=""/>
        <dsp:cNvSpPr/>
      </dsp:nvSpPr>
      <dsp:spPr>
        <a:xfrm>
          <a:off x="897736" y="0"/>
          <a:ext cx="2106454" cy="21064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rtlCol="0" anchor="ctr" anchorCtr="0">
          <a:noAutofit/>
        </a:bodyPr>
        <a:lstStyle/>
        <a:p>
          <a:pPr marL="0" lvl="0" indent="0" algn="ctr" defTabSz="977900" rtl="0">
            <a:lnSpc>
              <a:spcPct val="90000"/>
            </a:lnSpc>
            <a:spcBef>
              <a:spcPct val="0"/>
            </a:spcBef>
            <a:spcAft>
              <a:spcPct val="35000"/>
            </a:spcAft>
            <a:buNone/>
          </a:pPr>
          <a:r>
            <a:rPr lang="en-gb" sz="2200" kern="1200"/>
            <a:t>HR policy</a:t>
          </a:r>
        </a:p>
      </dsp:txBody>
      <dsp:txXfrm>
        <a:off x="1206219" y="308483"/>
        <a:ext cx="1489488" cy="14894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A4C8E9C-E9AA-9B42-9642-FC76C3EC06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0F1B776-7C41-F046-8A6C-5C74D426C2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3E094-2018-8242-B5B9-0DAE34586326}" type="datetimeFigureOut">
              <a:rPr lang="sv-SE" smtClean="0"/>
              <a:t>2022-02-22</a:t>
            </a:fld>
            <a:endParaRPr lang="sv-SE"/>
          </a:p>
        </p:txBody>
      </p:sp>
      <p:sp>
        <p:nvSpPr>
          <p:cNvPr id="4" name="Platshållare för sidfot 3">
            <a:extLst>
              <a:ext uri="{FF2B5EF4-FFF2-40B4-BE49-F238E27FC236}">
                <a16:creationId xmlns:a16="http://schemas.microsoft.com/office/drawing/2014/main" id="{B2F5F1CB-F725-284E-84BB-56B95B6C55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1206E71-2A0B-C044-AF5E-D653066FCA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BC6FB3-2158-A649-91E2-0D21B747B041}" type="slidenum">
              <a:rPr lang="sv-SE" smtClean="0"/>
              <a:t>‹#›</a:t>
            </a:fld>
            <a:endParaRPr lang="sv-SE"/>
          </a:p>
        </p:txBody>
      </p:sp>
    </p:spTree>
    <p:extLst>
      <p:ext uri="{BB962C8B-B14F-4D97-AF65-F5344CB8AC3E}">
        <p14:creationId xmlns:p14="http://schemas.microsoft.com/office/powerpoint/2010/main" val="248126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2022-02-22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30238"/>
            <a:ext cx="5486400" cy="3086100"/>
          </a:xfrm>
        </p:spPr>
      </p:sp>
      <p:sp>
        <p:nvSpPr>
          <p:cNvPr id="3" name="Platshållare för anteckningar 2"/>
          <p:cNvSpPr>
            <a:spLocks noGrp="1"/>
          </p:cNvSpPr>
          <p:nvPr>
            <p:ph type="body" idx="1"/>
          </p:nvPr>
        </p:nvSpPr>
        <p:spPr/>
        <p:txBody>
          <a:bodyPr rtlCol="0"/>
          <a:lstStyle/>
          <a:p>
            <a:pPr>
              <a:defRPr/>
            </a:pPr>
            <a:r>
              <a:rPr lang="en-GB" dirty="0" err="1"/>
              <a:t>Reviderad</a:t>
            </a:r>
            <a:r>
              <a:rPr lang="en-GB"/>
              <a:t> 220218</a:t>
            </a:r>
            <a:endParaRPr lang="en-GB" dirty="0"/>
          </a:p>
          <a:p>
            <a:pPr>
              <a:defRPr/>
            </a:pPr>
            <a:endParaRPr lang="en-GB" dirty="0"/>
          </a:p>
          <a:p>
            <a:pPr>
              <a:defRPr/>
            </a:pPr>
            <a:r>
              <a:rPr lang="en-GB" dirty="0"/>
              <a:t>This presentation is for You to use while explaining how the Swedish labour market functions. It can be to foreign management or to colleagues from other countries.</a:t>
            </a:r>
            <a:endParaRPr lang="en-gb" dirty="0"/>
          </a:p>
          <a:p>
            <a:pPr>
              <a:defRPr/>
            </a:pPr>
            <a:r>
              <a:rPr lang="en-gb" dirty="0"/>
              <a:t>The purpose of this presentation is to provide a general picture and understanding of </a:t>
            </a:r>
            <a:r>
              <a:rPr lang="en-GB" dirty="0"/>
              <a:t>the Swedish model.</a:t>
            </a:r>
            <a:endParaRPr lang="en-GB" dirty="0">
              <a:cs typeface="Calibri" panose="020F0502020204030204"/>
            </a:endParaRPr>
          </a:p>
          <a:p>
            <a:pPr rtl="0">
              <a:defRPr/>
            </a:pPr>
            <a:endParaRPr lang="sv-SE" b="0" i="1" dirty="0"/>
          </a:p>
          <a:p>
            <a:pPr rtl="0"/>
            <a:endParaRPr lang="sv-SE" dirty="0"/>
          </a:p>
        </p:txBody>
      </p:sp>
      <p:sp>
        <p:nvSpPr>
          <p:cNvPr id="4" name="Platshållare för bildnummer 3"/>
          <p:cNvSpPr>
            <a:spLocks noGrp="1"/>
          </p:cNvSpPr>
          <p:nvPr>
            <p:ph type="sldNum" sz="quarter" idx="10"/>
          </p:nvPr>
        </p:nvSpPr>
        <p:spPr/>
        <p:txBody>
          <a:bodyPr rtlCol="0"/>
          <a:lstStyle/>
          <a:p>
            <a:pPr rtl="0"/>
            <a:fld id="{A4501DD4-D6DB-4715-A8B6-538BE5B9AEE4}" type="slidenum">
              <a:rPr lang="sv-SE" smtClean="0"/>
              <a:t>1</a:t>
            </a:fld>
            <a:endParaRPr lang="sv-SE"/>
          </a:p>
        </p:txBody>
      </p:sp>
    </p:spTree>
    <p:extLst>
      <p:ext uri="{BB962C8B-B14F-4D97-AF65-F5344CB8AC3E}">
        <p14:creationId xmlns:p14="http://schemas.microsoft.com/office/powerpoint/2010/main" val="3466561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73113" y="249238"/>
            <a:ext cx="4686300" cy="2636837"/>
          </a:xfrm>
        </p:spPr>
      </p:sp>
      <p:sp>
        <p:nvSpPr>
          <p:cNvPr id="3" name="Platshållare för anteckningar 2"/>
          <p:cNvSpPr>
            <a:spLocks noGrp="1"/>
          </p:cNvSpPr>
          <p:nvPr>
            <p:ph type="body" idx="1"/>
          </p:nvPr>
        </p:nvSpPr>
        <p:spPr>
          <a:xfrm>
            <a:off x="482823" y="3194348"/>
            <a:ext cx="5832028" cy="5490865"/>
          </a:xfrm>
        </p:spPr>
        <p:txBody>
          <a:bodyPr rtlCol="0"/>
          <a:lstStyle/>
          <a:p>
            <a:pPr marL="0" marR="0" indent="0" algn="l" defTabSz="914400" rtl="0" eaLnBrk="1" fontAlgn="auto" latinLnBrk="0" hangingPunct="1">
              <a:spcBef>
                <a:spcPts val="0"/>
              </a:spcBef>
              <a:spcAft>
                <a:spcPts val="0"/>
              </a:spcAft>
              <a:buClrTx/>
              <a:buSzTx/>
              <a:buFontTx/>
              <a:buNone/>
              <a:tabLst/>
              <a:defRPr/>
            </a:pPr>
            <a:r>
              <a:rPr lang="en-gb" sz="1100" b="1" dirty="0"/>
              <a:t>The Co-determination Act</a:t>
            </a:r>
            <a:r>
              <a:rPr lang="en-GB" sz="1100" b="1" dirty="0"/>
              <a:t> (MBL)</a:t>
            </a:r>
            <a:endParaRPr lang="en-gb" sz="1100" b="1" dirty="0"/>
          </a:p>
          <a:p>
            <a:pPr rtl="0">
              <a:defRPr/>
            </a:pPr>
            <a:r>
              <a:rPr lang="en-gb" sz="1100" dirty="0"/>
              <a:t>In Sweden we address issues and conflicts in the labour market through</a:t>
            </a:r>
            <a:r>
              <a:rPr lang="en-GB" sz="1100" dirty="0"/>
              <a:t> </a:t>
            </a:r>
            <a:r>
              <a:rPr lang="en-gb" sz="1100" dirty="0"/>
              <a:t>the </a:t>
            </a:r>
            <a:r>
              <a:rPr lang="en-gb" sz="1100" b="0" dirty="0"/>
              <a:t>Swedish model</a:t>
            </a:r>
            <a:r>
              <a:rPr lang="en-GB" sz="1100" b="0" dirty="0"/>
              <a:t>- it</a:t>
            </a:r>
            <a:r>
              <a:rPr lang="en-gb" sz="1100" b="0" dirty="0"/>
              <a:t> involves having local trade union representatives and is based on the idea that unions and employers can regulate issues and solve problems by working together. The Co-determination Act</a:t>
            </a:r>
            <a:r>
              <a:rPr lang="en-GB" sz="1100" b="0" dirty="0"/>
              <a:t> therefore</a:t>
            </a:r>
            <a:r>
              <a:rPr lang="en-gb" sz="1100" b="0" dirty="0"/>
              <a:t> is an important part of the Swedish model, it </a:t>
            </a:r>
            <a:r>
              <a:rPr lang="en-gb" sz="1100" dirty="0"/>
              <a:t>gives members, through their union representatives, the </a:t>
            </a:r>
            <a:r>
              <a:rPr lang="en-gb" sz="1100" b="1" dirty="0"/>
              <a:t>opportunity to influence t</a:t>
            </a:r>
            <a:r>
              <a:rPr lang="en-GB" sz="1100" b="1" dirty="0"/>
              <a:t>he employer’s</a:t>
            </a:r>
            <a:r>
              <a:rPr lang="en-gb" sz="1100" b="1" dirty="0"/>
              <a:t> decisions</a:t>
            </a:r>
            <a:r>
              <a:rPr lang="en-gb" sz="1100" dirty="0"/>
              <a:t> and make proposals. The law is designed to enable the employer and the employees to </a:t>
            </a:r>
            <a:r>
              <a:rPr lang="en-GB" sz="1100" dirty="0"/>
              <a:t>add</a:t>
            </a:r>
            <a:r>
              <a:rPr lang="en-gb" sz="1100" dirty="0"/>
              <a:t> different perspectives </a:t>
            </a:r>
            <a:r>
              <a:rPr lang="en-GB" sz="1100" dirty="0"/>
              <a:t>to the process </a:t>
            </a:r>
            <a:r>
              <a:rPr lang="en-gb" sz="1100" dirty="0"/>
              <a:t>and thereby hopefully achieve better decisions.</a:t>
            </a:r>
            <a:r>
              <a:rPr lang="en-GB" sz="1100" dirty="0"/>
              <a:t> Local </a:t>
            </a:r>
            <a:r>
              <a:rPr lang="en-gb" sz="1100" dirty="0"/>
              <a:t>representatives often have knowledge about the business and the employees that the employer would not gain access to without this dialogue. </a:t>
            </a:r>
            <a:endParaRPr lang="sv-SE" sz="1100" baseline="0" dirty="0"/>
          </a:p>
          <a:p>
            <a:pPr rtl="0"/>
            <a:endParaRPr lang="sv-SE" sz="1100" baseline="0" dirty="0"/>
          </a:p>
          <a:p>
            <a:pPr marL="0" marR="0" indent="0" algn="l" defTabSz="914400" rtl="0" eaLnBrk="1" fontAlgn="auto" latinLnBrk="0" hangingPunct="1">
              <a:spcBef>
                <a:spcPts val="0"/>
              </a:spcBef>
              <a:spcAft>
                <a:spcPts val="0"/>
              </a:spcAft>
              <a:buClrTx/>
              <a:buSzTx/>
              <a:buFontTx/>
              <a:buNone/>
              <a:tabLst/>
              <a:defRPr/>
            </a:pPr>
            <a:r>
              <a:rPr lang="en-gb" sz="1100" dirty="0"/>
              <a:t>To enable the union to contribute, </a:t>
            </a:r>
            <a:r>
              <a:rPr lang="en-GB" sz="1100" dirty="0"/>
              <a:t>firstly </a:t>
            </a:r>
            <a:r>
              <a:rPr lang="en-gb" sz="1100" dirty="0"/>
              <a:t>it needs information on</a:t>
            </a:r>
            <a:r>
              <a:rPr lang="en-GB" sz="1100" dirty="0"/>
              <a:t> what is </a:t>
            </a:r>
            <a:r>
              <a:rPr lang="en-gb" sz="1100" dirty="0"/>
              <a:t>happening at the company</a:t>
            </a:r>
            <a:r>
              <a:rPr lang="en-GB" sz="1100" dirty="0"/>
              <a:t>. Secondly, what the union puts forward has to be able to make a difference. </a:t>
            </a:r>
            <a:r>
              <a:rPr lang="en-gb" sz="1100" dirty="0"/>
              <a:t>If you understand this</a:t>
            </a:r>
            <a:r>
              <a:rPr lang="en-GB" sz="1100" dirty="0"/>
              <a:t>,</a:t>
            </a:r>
            <a:r>
              <a:rPr lang="en-gb" sz="1100" dirty="0"/>
              <a:t> you also understand why it is important to engage the union at an early stage of the process, and that </a:t>
            </a:r>
            <a:r>
              <a:rPr lang="en-GB" sz="1100" dirty="0"/>
              <a:t>the </a:t>
            </a:r>
            <a:r>
              <a:rPr lang="en-gb" sz="1100" dirty="0"/>
              <a:t>co-determination negotiations cannot be viewed as a formality </a:t>
            </a:r>
            <a:r>
              <a:rPr lang="en-GB" sz="1100" dirty="0"/>
              <a:t>when</a:t>
            </a:r>
            <a:r>
              <a:rPr lang="en-gb" sz="1100" dirty="0"/>
              <a:t> the employer</a:t>
            </a:r>
            <a:r>
              <a:rPr lang="en-GB" sz="1100" dirty="0"/>
              <a:t> </a:t>
            </a:r>
            <a:r>
              <a:rPr lang="en-gb" sz="1100" dirty="0"/>
              <a:t>in practice already </a:t>
            </a:r>
            <a:r>
              <a:rPr lang="en-GB" sz="1100" dirty="0"/>
              <a:t>has </a:t>
            </a:r>
            <a:r>
              <a:rPr lang="en-gb" sz="1100" dirty="0"/>
              <a:t>made its decision. </a:t>
            </a:r>
          </a:p>
          <a:p>
            <a:pPr rtl="0"/>
            <a:r>
              <a:rPr lang="en-gb" sz="1100" b="1" dirty="0"/>
              <a:t>Wise employers</a:t>
            </a:r>
            <a:r>
              <a:rPr lang="en-gb" sz="1100" dirty="0"/>
              <a:t> understand the value of </a:t>
            </a:r>
            <a:r>
              <a:rPr lang="en-GB" sz="1100" dirty="0"/>
              <a:t>getting</a:t>
            </a:r>
            <a:r>
              <a:rPr lang="en-gb" sz="1100" dirty="0"/>
              <a:t> the employees’ </a:t>
            </a:r>
            <a:r>
              <a:rPr lang="en-GB" sz="1100" dirty="0"/>
              <a:t>views</a:t>
            </a:r>
            <a:r>
              <a:rPr lang="en-gb" sz="1100" dirty="0"/>
              <a:t> in their decision-making process. We have also noted that the issues that </a:t>
            </a:r>
            <a:r>
              <a:rPr lang="en-GB" sz="1100" dirty="0"/>
              <a:t>local </a:t>
            </a:r>
            <a:r>
              <a:rPr lang="en-gb" sz="1100" dirty="0"/>
              <a:t>representatives highlight can often have a big impact on </a:t>
            </a:r>
            <a:r>
              <a:rPr lang="en-GB" sz="1100" dirty="0"/>
              <a:t>how </a:t>
            </a:r>
            <a:r>
              <a:rPr lang="en-gb" sz="1100" dirty="0"/>
              <a:t>the decision finally turns out.</a:t>
            </a:r>
          </a:p>
          <a:p>
            <a:pPr rtl="0">
              <a:defRPr/>
            </a:pPr>
            <a:endParaRPr lang="sv-SE"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The Co-determination Act</a:t>
            </a:r>
            <a:r>
              <a:rPr lang="en-gb" sz="1100" dirty="0"/>
              <a:t> is fairly unique to Sweden and is probably one of the reasons why Swedes now take it for granted that employees should in various ways and through various channels be able to express their views and thoughts. </a:t>
            </a:r>
            <a:r>
              <a:rPr lang="en-GB" sz="1100" dirty="0"/>
              <a:t>The Co-determination Act </a:t>
            </a:r>
            <a:r>
              <a:rPr lang="en-gb" sz="1100" dirty="0"/>
              <a:t>is a </a:t>
            </a:r>
            <a:r>
              <a:rPr lang="en-GB" sz="1100" dirty="0"/>
              <a:t>valuable instrument </a:t>
            </a:r>
            <a:r>
              <a:rPr lang="en-gb" sz="1100" dirty="0"/>
              <a:t>for influence and cooperation.</a:t>
            </a:r>
            <a:r>
              <a:rPr lang="en-GB" sz="11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indent="0" algn="l" defTabSz="914400" rtl="0" eaLnBrk="1" fontAlgn="auto" latinLnBrk="0" hangingPunct="1">
              <a:spcBef>
                <a:spcPts val="0"/>
              </a:spcBef>
              <a:spcAft>
                <a:spcPts val="0"/>
              </a:spcAft>
              <a:buClrTx/>
              <a:buSzTx/>
              <a:buFontTx/>
              <a:buNone/>
              <a:tabLst/>
              <a:defRPr/>
            </a:pPr>
            <a:r>
              <a:rPr lang="en-GB" sz="1100" dirty="0"/>
              <a:t>The CDA interacts with the Work Environment Act as there has to be a risk-</a:t>
            </a:r>
            <a:r>
              <a:rPr lang="en-GB" sz="1100" dirty="0" err="1"/>
              <a:t>assesment</a:t>
            </a:r>
            <a:r>
              <a:rPr lang="en-GB" sz="1100" dirty="0"/>
              <a:t> made at every change that could affect the health of the employees. If health risks are too high the proposed change cannot be carried out. The WEA is governed by the Work Environment Agency.</a:t>
            </a:r>
          </a:p>
          <a:p>
            <a:pPr marL="0" marR="0" indent="0" algn="l" defTabSz="914400" rtl="0" eaLnBrk="1" fontAlgn="auto" latinLnBrk="0" hangingPunct="1">
              <a:spcBef>
                <a:spcPts val="0"/>
              </a:spcBef>
              <a:spcAft>
                <a:spcPts val="0"/>
              </a:spcAft>
              <a:buClrTx/>
              <a:buSzTx/>
              <a:buFontTx/>
              <a:buNone/>
              <a:tabLst/>
              <a:defRPr/>
            </a:pPr>
            <a:endParaRPr lang="en-GB" sz="1100" dirty="0"/>
          </a:p>
          <a:p>
            <a:pPr marL="0" marR="0" indent="0" algn="l" defTabSz="914400" rtl="0" eaLnBrk="1" fontAlgn="auto" latinLnBrk="0" hangingPunct="1">
              <a:spcBef>
                <a:spcPts val="0"/>
              </a:spcBef>
              <a:spcAft>
                <a:spcPts val="0"/>
              </a:spcAft>
              <a:buClrTx/>
              <a:buSzTx/>
              <a:buFontTx/>
              <a:buNone/>
              <a:tabLst/>
              <a:defRPr/>
            </a:pPr>
            <a:r>
              <a:rPr lang="en-GB" sz="1100" dirty="0"/>
              <a:t>The CDA has been expanded by a national CBA called “</a:t>
            </a:r>
            <a:r>
              <a:rPr lang="en-GB" sz="1100" dirty="0" err="1"/>
              <a:t>Utvecklingsavtalet</a:t>
            </a:r>
            <a:r>
              <a:rPr lang="en-GB" sz="1100" dirty="0"/>
              <a:t>”, that give additional information and negotiation rights to the trade unions.</a:t>
            </a:r>
            <a:endParaRPr lang="en-gb" sz="1100" dirty="0"/>
          </a:p>
          <a:p>
            <a:pPr marL="0" marR="0" indent="0" algn="l" defTabSz="914400" rtl="0" eaLnBrk="1" fontAlgn="auto" latinLnBrk="0" hangingPunct="1">
              <a:lnSpc>
                <a:spcPct val="120000"/>
              </a:lnSpc>
              <a:spcBef>
                <a:spcPts val="0"/>
              </a:spcBef>
              <a:spcAft>
                <a:spcPts val="0"/>
              </a:spcAft>
              <a:buClrTx/>
              <a:buSzTx/>
              <a:buFontTx/>
              <a:buNone/>
              <a:tabLst/>
              <a:defRPr/>
            </a:pPr>
            <a:endParaRPr lang="sv-SE" sz="1100" baseline="0" dirty="0"/>
          </a:p>
          <a:p>
            <a:pPr rtl="0"/>
            <a:endParaRPr lang="sv-SE" sz="1100" dirty="0"/>
          </a:p>
        </p:txBody>
      </p:sp>
      <p:sp>
        <p:nvSpPr>
          <p:cNvPr id="4" name="Platshållare för bildnummer 3"/>
          <p:cNvSpPr>
            <a:spLocks noGrp="1"/>
          </p:cNvSpPr>
          <p:nvPr>
            <p:ph type="sldNum" sz="quarter" idx="10"/>
          </p:nvPr>
        </p:nvSpPr>
        <p:spPr/>
        <p:txBody>
          <a:bodyPr rtlCol="0"/>
          <a:lstStyle/>
          <a:p>
            <a:pPr rtl="0"/>
            <a:fld id="{EBF63E68-D1B5-4583-A6CC-40A2BFC11D91}" type="slidenum">
              <a:rPr lang="sv-SE" smtClean="0"/>
              <a:t>10</a:t>
            </a:fld>
            <a:endParaRPr lang="sv-SE"/>
          </a:p>
        </p:txBody>
      </p:sp>
    </p:spTree>
    <p:extLst>
      <p:ext uri="{BB962C8B-B14F-4D97-AF65-F5344CB8AC3E}">
        <p14:creationId xmlns:p14="http://schemas.microsoft.com/office/powerpoint/2010/main" val="227969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rtl="0"/>
            <a:r>
              <a:rPr lang="sv-SE" dirty="0"/>
              <a:t>The system for </a:t>
            </a:r>
            <a:r>
              <a:rPr lang="sv-SE" dirty="0" err="1"/>
              <a:t>dispute</a:t>
            </a:r>
            <a:r>
              <a:rPr lang="sv-SE" dirty="0"/>
              <a:t>-resolution </a:t>
            </a:r>
            <a:r>
              <a:rPr lang="sv-SE" dirty="0" err="1"/>
              <a:t>through</a:t>
            </a:r>
            <a:r>
              <a:rPr lang="sv-SE" dirty="0"/>
              <a:t> </a:t>
            </a:r>
            <a:r>
              <a:rPr lang="sv-SE" dirty="0" err="1"/>
              <a:t>negotiations</a:t>
            </a:r>
            <a:r>
              <a:rPr lang="sv-SE" dirty="0"/>
              <a:t>, </a:t>
            </a:r>
            <a:r>
              <a:rPr lang="sv-SE" dirty="0" err="1"/>
              <a:t>with</a:t>
            </a:r>
            <a:r>
              <a:rPr lang="sv-SE" dirty="0"/>
              <a:t> a CBA.</a:t>
            </a:r>
          </a:p>
        </p:txBody>
      </p:sp>
      <p:sp>
        <p:nvSpPr>
          <p:cNvPr id="4" name="Platshållare för bildnummer 3"/>
          <p:cNvSpPr>
            <a:spLocks noGrp="1"/>
          </p:cNvSpPr>
          <p:nvPr>
            <p:ph type="sldNum" sz="quarter" idx="10"/>
          </p:nvPr>
        </p:nvSpPr>
        <p:spPr/>
        <p:txBody>
          <a:bodyPr rtlCol="0"/>
          <a:lstStyle/>
          <a:p>
            <a:pPr rtl="0"/>
            <a:fld id="{022337FC-63D6-41A5-9E0D-DA6CBCE23B37}" type="slidenum">
              <a:rPr lang="sv-SE" smtClean="0"/>
              <a:t>11</a:t>
            </a:fld>
            <a:endParaRPr lang="sv-SE"/>
          </a:p>
        </p:txBody>
      </p:sp>
    </p:spTree>
    <p:extLst>
      <p:ext uri="{BB962C8B-B14F-4D97-AF65-F5344CB8AC3E}">
        <p14:creationId xmlns:p14="http://schemas.microsoft.com/office/powerpoint/2010/main" val="252289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685800"/>
            <a:ext cx="5953125" cy="3349625"/>
          </a:xfrm>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90000"/>
              </a:lnSpc>
              <a:spcBef>
                <a:spcPts val="0"/>
              </a:spcBef>
              <a:spcAft>
                <a:spcPts val="0"/>
              </a:spcAft>
              <a:buClr>
                <a:srgbClr val="FF0000"/>
              </a:buClr>
              <a:buSzTx/>
              <a:buFont typeface="Arial" pitchFamily="34" charset="0"/>
              <a:buNone/>
              <a:tabLst/>
              <a:defRPr/>
            </a:pPr>
            <a:r>
              <a:rPr lang="en-gb" b="0" dirty="0">
                <a:latin typeface="Calibri" pitchFamily="34" charset="0"/>
              </a:rPr>
              <a:t>This is a summary of </a:t>
            </a:r>
            <a:r>
              <a:rPr lang="en-GB" b="1" dirty="0">
                <a:latin typeface="Calibri" pitchFamily="34" charset="0"/>
              </a:rPr>
              <a:t>T</a:t>
            </a:r>
            <a:r>
              <a:rPr lang="en-gb" b="1" dirty="0">
                <a:latin typeface="Calibri" pitchFamily="34" charset="0"/>
              </a:rPr>
              <a:t>he Swedish model</a:t>
            </a:r>
            <a:r>
              <a:rPr lang="en-GB" b="1" dirty="0">
                <a:latin typeface="Calibri" pitchFamily="34" charset="0"/>
              </a:rPr>
              <a:t>: </a:t>
            </a:r>
          </a:p>
          <a:p>
            <a:pPr>
              <a:spcBef>
                <a:spcPts val="600"/>
              </a:spcBef>
            </a:pPr>
            <a:r>
              <a:rPr lang="en-US" sz="1200" dirty="0"/>
              <a:t>-Social partners independently set the conditions in the </a:t>
            </a:r>
            <a:r>
              <a:rPr lang="en-US" sz="1200" dirty="0" err="1"/>
              <a:t>labour</a:t>
            </a:r>
            <a:r>
              <a:rPr lang="en-US" sz="1200" dirty="0"/>
              <a:t> market through cooperation, negotiations and collective bargaining agreements</a:t>
            </a:r>
          </a:p>
          <a:p>
            <a:pPr>
              <a:spcBef>
                <a:spcPts val="600"/>
              </a:spcBef>
            </a:pPr>
            <a:r>
              <a:rPr lang="en-US" sz="1200" dirty="0"/>
              <a:t>-CBAs are national, sectoral, industry, or company-level agreements and cover most aspects of the </a:t>
            </a:r>
            <a:r>
              <a:rPr lang="en-US" sz="1200" dirty="0" err="1"/>
              <a:t>labour</a:t>
            </a:r>
            <a:r>
              <a:rPr lang="en-US" sz="1200" dirty="0"/>
              <a:t> market such as negotiations, occupational pension, employment conditions and salaries</a:t>
            </a:r>
          </a:p>
          <a:p>
            <a:pPr>
              <a:spcBef>
                <a:spcPts val="600"/>
              </a:spcBef>
            </a:pPr>
            <a:r>
              <a:rPr lang="en-US" sz="1200" dirty="0"/>
              <a:t>-Industrial peace, co-determination and a system for social partners to resolve disputes through two-level negotiations, out of general court comes with a valid collective agreement</a:t>
            </a:r>
            <a:endParaRPr lang="sv-SE" dirty="0"/>
          </a:p>
        </p:txBody>
      </p:sp>
      <p:sp>
        <p:nvSpPr>
          <p:cNvPr id="4" name="Platshållare för bildnummer 3"/>
          <p:cNvSpPr>
            <a:spLocks noGrp="1"/>
          </p:cNvSpPr>
          <p:nvPr>
            <p:ph type="sldNum" sz="quarter" idx="10"/>
          </p:nvPr>
        </p:nvSpPr>
        <p:spPr/>
        <p:txBody>
          <a:bodyPr rtlCol="0"/>
          <a:lstStyle/>
          <a:p>
            <a:pPr rtl="0"/>
            <a:fld id="{A4501DD4-D6DB-4715-A8B6-538BE5B9AEE4}" type="slidenum">
              <a:rPr lang="sv-SE" smtClean="0"/>
              <a:t>2</a:t>
            </a:fld>
            <a:endParaRPr lang="sv-SE"/>
          </a:p>
        </p:txBody>
      </p:sp>
    </p:spTree>
    <p:extLst>
      <p:ext uri="{BB962C8B-B14F-4D97-AF65-F5344CB8AC3E}">
        <p14:creationId xmlns:p14="http://schemas.microsoft.com/office/powerpoint/2010/main" val="369329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74625"/>
            <a:ext cx="5953125" cy="3349625"/>
          </a:xfrm>
        </p:spPr>
      </p:sp>
      <p:sp>
        <p:nvSpPr>
          <p:cNvPr id="3" name="Platshållare för anteckningar 2"/>
          <p:cNvSpPr>
            <a:spLocks noGrp="1"/>
          </p:cNvSpPr>
          <p:nvPr>
            <p:ph type="body" idx="1"/>
          </p:nvPr>
        </p:nvSpPr>
        <p:spPr>
          <a:xfrm>
            <a:off x="703684" y="3694329"/>
            <a:ext cx="5390305" cy="5125580"/>
          </a:xfrm>
        </p:spPr>
        <p:txBody>
          <a:bodyPr rtlCol="0"/>
          <a:lstStyle/>
          <a:p>
            <a:pPr>
              <a:lnSpc>
                <a:spcPct val="90000"/>
              </a:lnSpc>
            </a:pPr>
            <a:r>
              <a:rPr lang="en-GB" b="1" dirty="0"/>
              <a:t>History</a:t>
            </a:r>
          </a:p>
          <a:p>
            <a:pPr>
              <a:lnSpc>
                <a:spcPct val="90000"/>
              </a:lnSpc>
            </a:pPr>
            <a:r>
              <a:rPr lang="en-GB" b="0" dirty="0"/>
              <a:t>Due to the amount of </a:t>
            </a:r>
            <a:r>
              <a:rPr lang="en-GB" dirty="0"/>
              <a:t>labour market </a:t>
            </a:r>
            <a:r>
              <a:rPr lang="en-gb" dirty="0"/>
              <a:t>conflicts </a:t>
            </a:r>
            <a:r>
              <a:rPr lang="en-GB" dirty="0"/>
              <a:t>in</a:t>
            </a:r>
            <a:r>
              <a:rPr lang="en-gb" dirty="0"/>
              <a:t> the beginning of the 20th century, an agreement</a:t>
            </a:r>
            <a:r>
              <a:rPr lang="en-GB" dirty="0"/>
              <a:t>, the “December Compromise”, was </a:t>
            </a:r>
            <a:r>
              <a:rPr lang="en-gb" dirty="0"/>
              <a:t>reached under which employees’ right to organise </a:t>
            </a:r>
            <a:r>
              <a:rPr lang="en-GB" dirty="0"/>
              <a:t>themselves </a:t>
            </a:r>
            <a:r>
              <a:rPr lang="en-gb" dirty="0"/>
              <a:t>in </a:t>
            </a:r>
            <a:r>
              <a:rPr lang="en-GB" dirty="0"/>
              <a:t>trade </a:t>
            </a:r>
            <a:r>
              <a:rPr lang="en-gb" dirty="0"/>
              <a:t>unions was recognised in </a:t>
            </a:r>
            <a:r>
              <a:rPr lang="en-GB" dirty="0"/>
              <a:t>exchange</a:t>
            </a:r>
            <a:r>
              <a:rPr lang="en-gb" dirty="0"/>
              <a:t> for an explicit right </a:t>
            </a:r>
            <a:r>
              <a:rPr lang="en-GB" dirty="0"/>
              <a:t>for</a:t>
            </a:r>
            <a:r>
              <a:rPr lang="en-gb" dirty="0"/>
              <a:t> the employer to </a:t>
            </a:r>
            <a:r>
              <a:rPr lang="en-GB" dirty="0"/>
              <a:t>manage and distribute work, </a:t>
            </a:r>
            <a:r>
              <a:rPr lang="en-gb" dirty="0"/>
              <a:t>hire</a:t>
            </a:r>
            <a:r>
              <a:rPr lang="en-GB" dirty="0"/>
              <a:t> employees</a:t>
            </a:r>
            <a:r>
              <a:rPr lang="en-gb" dirty="0"/>
              <a:t> and make employees redundant.</a:t>
            </a:r>
            <a:endParaRPr lang="en-GB" dirty="0"/>
          </a:p>
          <a:p>
            <a:pPr>
              <a:lnSpc>
                <a:spcPct val="90000"/>
              </a:lnSpc>
            </a:pPr>
            <a:endParaRPr lang="en-gb" dirty="0"/>
          </a:p>
          <a:p>
            <a:pPr>
              <a:lnSpc>
                <a:spcPct val="90000"/>
              </a:lnSpc>
            </a:pPr>
            <a:r>
              <a:rPr lang="en-GB" i="1" dirty="0"/>
              <a:t>In the late 19</a:t>
            </a:r>
            <a:r>
              <a:rPr lang="en-GB" i="1" baseline="30000" dirty="0"/>
              <a:t>th</a:t>
            </a:r>
            <a:r>
              <a:rPr lang="en-GB" i="1" dirty="0"/>
              <a:t> century The Swedish labour movement gave birth to the Social democratic party, SAP, and the labour movement and the social democratic party grew side by side.  Later unions for professionals and white collars established themselves often as a combination of professional organisations and trade unions. We also organize managers to a high degree. Today the vast</a:t>
            </a:r>
            <a:r>
              <a:rPr lang="sv-SE" i="1" dirty="0"/>
              <a:t> </a:t>
            </a:r>
            <a:r>
              <a:rPr lang="sv-SE" i="1" dirty="0" err="1"/>
              <a:t>majority</a:t>
            </a:r>
            <a:r>
              <a:rPr lang="sv-SE" i="1" dirty="0"/>
              <a:t> of the Swedish unions </a:t>
            </a:r>
            <a:r>
              <a:rPr lang="sv-SE" i="1" dirty="0" err="1"/>
              <a:t>have</a:t>
            </a:r>
            <a:r>
              <a:rPr lang="sv-SE" i="1" dirty="0"/>
              <a:t> no </a:t>
            </a:r>
            <a:r>
              <a:rPr lang="sv-SE" i="1" dirty="0" err="1"/>
              <a:t>ties</a:t>
            </a:r>
            <a:r>
              <a:rPr lang="sv-SE" i="1" dirty="0"/>
              <a:t> to </a:t>
            </a:r>
            <a:r>
              <a:rPr lang="sv-SE" i="1" dirty="0" err="1"/>
              <a:t>any</a:t>
            </a:r>
            <a:r>
              <a:rPr lang="sv-SE" i="1" dirty="0"/>
              <a:t> </a:t>
            </a:r>
            <a:r>
              <a:rPr lang="sv-SE" i="1" dirty="0" err="1"/>
              <a:t>political</a:t>
            </a:r>
            <a:r>
              <a:rPr lang="sv-SE" i="1" dirty="0"/>
              <a:t> party. </a:t>
            </a:r>
            <a:br>
              <a:rPr lang="sv-SE" dirty="0"/>
            </a:br>
            <a:br>
              <a:rPr lang="sv-SE" dirty="0"/>
            </a:br>
            <a:r>
              <a:rPr lang="sv-SE" dirty="0"/>
              <a:t>In </a:t>
            </a:r>
            <a:r>
              <a:rPr lang="en-gb" dirty="0"/>
              <a:t>the 1970s the Swedish government </a:t>
            </a:r>
            <a:r>
              <a:rPr lang="en-GB" dirty="0"/>
              <a:t>felt</a:t>
            </a:r>
            <a:r>
              <a:rPr lang="en-gb" dirty="0"/>
              <a:t> that</a:t>
            </a:r>
            <a:r>
              <a:rPr lang="en-GB" dirty="0"/>
              <a:t> the </a:t>
            </a:r>
            <a:r>
              <a:rPr lang="en-gb" dirty="0"/>
              <a:t>employer and employee organisations shouldn’t </a:t>
            </a:r>
            <a:r>
              <a:rPr lang="en-GB" dirty="0"/>
              <a:t>be allowed to </a:t>
            </a:r>
            <a:r>
              <a:rPr lang="en-gb" dirty="0"/>
              <a:t>have all the power</a:t>
            </a:r>
            <a:r>
              <a:rPr lang="en-GB" dirty="0"/>
              <a:t> on the labour market</a:t>
            </a:r>
            <a:r>
              <a:rPr lang="en-gb" dirty="0"/>
              <a:t>,</a:t>
            </a:r>
            <a:r>
              <a:rPr lang="en-GB" dirty="0"/>
              <a:t> and that </a:t>
            </a:r>
            <a:r>
              <a:rPr lang="en-gb" dirty="0"/>
              <a:t>certain matters </a:t>
            </a:r>
            <a:r>
              <a:rPr lang="en-GB" dirty="0"/>
              <a:t>instead </a:t>
            </a:r>
            <a:r>
              <a:rPr lang="en-gb" dirty="0"/>
              <a:t>needed to be </a:t>
            </a:r>
            <a:r>
              <a:rPr lang="en-gb" b="1" dirty="0"/>
              <a:t>regulated </a:t>
            </a:r>
            <a:r>
              <a:rPr lang="en-GB" b="1" dirty="0"/>
              <a:t>by</a:t>
            </a:r>
            <a:r>
              <a:rPr lang="en-gb" b="1" dirty="0"/>
              <a:t> law</a:t>
            </a:r>
            <a:r>
              <a:rPr lang="en-gb" dirty="0"/>
              <a:t>.</a:t>
            </a:r>
            <a:r>
              <a:rPr lang="en-GB" dirty="0"/>
              <a:t> As a consequence, </a:t>
            </a:r>
            <a:r>
              <a:rPr lang="en-gb" dirty="0"/>
              <a:t>Most of the labour laws that we have today were adopted in the 1970s.</a:t>
            </a:r>
            <a:r>
              <a:rPr lang="en-GB" dirty="0">
                <a:solidFill>
                  <a:srgbClr val="FF0000"/>
                </a:solidFill>
              </a:rPr>
              <a:t> </a:t>
            </a:r>
            <a:endParaRPr lang="en-gb" dirty="0"/>
          </a:p>
          <a:p>
            <a:pPr rtl="0">
              <a:lnSpc>
                <a:spcPct val="90000"/>
              </a:lnSpc>
            </a:pPr>
            <a:endParaRPr lang="en-GB" dirty="0">
              <a:solidFill>
                <a:srgbClr val="FF0000"/>
              </a:solidFill>
            </a:endParaRPr>
          </a:p>
          <a:p>
            <a:pPr rtl="0">
              <a:lnSpc>
                <a:spcPct val="90000"/>
              </a:lnSpc>
            </a:pPr>
            <a:r>
              <a:rPr lang="en-GB" dirty="0">
                <a:solidFill>
                  <a:schemeClr val="tx1"/>
                </a:solidFill>
              </a:rPr>
              <a:t>Today: </a:t>
            </a:r>
          </a:p>
          <a:p>
            <a:pPr marL="171450" indent="-171450" rtl="0">
              <a:lnSpc>
                <a:spcPct val="90000"/>
              </a:lnSpc>
              <a:buFont typeface="Arial" panose="020B0604020202020204" pitchFamily="34" charset="0"/>
              <a:buChar char="•"/>
            </a:pPr>
            <a:r>
              <a:rPr lang="en-GB" dirty="0">
                <a:solidFill>
                  <a:schemeClr val="tx1"/>
                </a:solidFill>
              </a:rPr>
              <a:t>90 % of all Swedish employees are covered by a collective bargaining agreement across all sectors. In the private sector the level is about 70%, and in the IT-sector even lower.</a:t>
            </a:r>
          </a:p>
          <a:p>
            <a:pPr marL="171450" indent="-171450" rtl="0">
              <a:lnSpc>
                <a:spcPct val="90000"/>
              </a:lnSpc>
              <a:buFont typeface="Arial" panose="020B0604020202020204" pitchFamily="34" charset="0"/>
              <a:buChar char="•"/>
            </a:pPr>
            <a:r>
              <a:rPr lang="en-GB" dirty="0">
                <a:solidFill>
                  <a:schemeClr val="tx1"/>
                </a:solidFill>
              </a:rPr>
              <a:t>The level of organisation of the unions traditionally has been high. However, the tendency is that the level of organisation is in decline – from 85 % 1993 to 69 % 2016. Today white-collar unions have a higher level of organization than blue-collar unions- around 70% 2020.</a:t>
            </a:r>
          </a:p>
          <a:p>
            <a:pPr marL="171450" indent="-171450" rtl="0">
              <a:lnSpc>
                <a:spcPct val="90000"/>
              </a:lnSpc>
              <a:buFont typeface="Arial" panose="020B0604020202020204" pitchFamily="34" charset="0"/>
              <a:buChar char="•"/>
            </a:pPr>
            <a:r>
              <a:rPr lang="en-GB" dirty="0">
                <a:solidFill>
                  <a:schemeClr val="tx1"/>
                </a:solidFill>
              </a:rPr>
              <a:t>The level of organisation is higher on the employer’s side – In 2016 88% of all employees in Sweden worked for a company or organisation that was a member of an employer’s organisation.</a:t>
            </a:r>
          </a:p>
          <a:p>
            <a:pPr rtl="0">
              <a:lnSpc>
                <a:spcPct val="90000"/>
              </a:lnSpc>
            </a:pPr>
            <a:endParaRPr lang="en-GB" b="1" dirty="0"/>
          </a:p>
          <a:p>
            <a:pPr rtl="0">
              <a:lnSpc>
                <a:spcPct val="90000"/>
              </a:lnSpc>
            </a:pPr>
            <a:r>
              <a:rPr lang="en-GB" b="1" dirty="0"/>
              <a:t>------------------------------------------------------------------------------------------------------------</a:t>
            </a:r>
            <a:br>
              <a:rPr lang="en-GB" b="1" dirty="0"/>
            </a:br>
            <a:r>
              <a:rPr lang="en-GB" b="1" dirty="0"/>
              <a:t>Additional background</a:t>
            </a:r>
          </a:p>
          <a:p>
            <a:pPr rtl="0">
              <a:lnSpc>
                <a:spcPct val="90000"/>
              </a:lnSpc>
            </a:pPr>
            <a:r>
              <a:rPr lang="en-gb" b="1" dirty="0"/>
              <a:t>Labour law</a:t>
            </a:r>
            <a:r>
              <a:rPr lang="en-GB" b="1" dirty="0"/>
              <a:t> and the Swedish Model</a:t>
            </a:r>
            <a:r>
              <a:rPr lang="en-gb" b="1" dirty="0"/>
              <a:t> has a long history – over 100 years. The following are some of the key events.</a:t>
            </a:r>
          </a:p>
          <a:p>
            <a:pPr rtl="0">
              <a:lnSpc>
                <a:spcPct val="90000"/>
              </a:lnSpc>
            </a:pPr>
            <a:endParaRPr lang="sv-SE" b="0" dirty="0"/>
          </a:p>
          <a:p>
            <a:r>
              <a:rPr lang="en-gb" dirty="0"/>
              <a:t>The</a:t>
            </a:r>
            <a:r>
              <a:rPr lang="en-gb" b="1" dirty="0"/>
              <a:t> </a:t>
            </a:r>
            <a:r>
              <a:rPr lang="en-gb" b="1" dirty="0" err="1"/>
              <a:t>Saltsjöbaden</a:t>
            </a:r>
            <a:r>
              <a:rPr lang="en-gb" b="1" dirty="0"/>
              <a:t> Agreement</a:t>
            </a:r>
            <a:r>
              <a:rPr lang="en-gb" dirty="0"/>
              <a:t> was an agreement concluded in 1938 between the Employers’ Association (SAF) and the Trade Union Confederation (LO). The agreement contains rules on when and how workers are permitted to go on strike and take other industrial action. These rules have since served as accepted standards in labour conflicts. </a:t>
            </a:r>
          </a:p>
          <a:p>
            <a:pPr rtl="0">
              <a:lnSpc>
                <a:spcPct val="90000"/>
              </a:lnSpc>
            </a:pPr>
            <a:endParaRPr lang="sv-SE" dirty="0"/>
          </a:p>
          <a:p>
            <a:pPr rtl="0">
              <a:lnSpc>
                <a:spcPct val="90000"/>
              </a:lnSpc>
            </a:pPr>
            <a:r>
              <a:rPr lang="en-gb" dirty="0"/>
              <a:t>A more far-reaching consequence of the agreement was the spirit of consensus that was actively encouraged by LO and SAF. It is often referred to as the “spirit of </a:t>
            </a:r>
            <a:r>
              <a:rPr lang="en-gb" dirty="0" err="1"/>
              <a:t>Saltsjöbaden</a:t>
            </a:r>
            <a:r>
              <a:rPr lang="en-gb" dirty="0"/>
              <a:t>”. </a:t>
            </a:r>
          </a:p>
          <a:p>
            <a:pPr rtl="0">
              <a:lnSpc>
                <a:spcPct val="90000"/>
              </a:lnSpc>
            </a:pPr>
            <a:endParaRPr lang="sv-SE" dirty="0"/>
          </a:p>
          <a:p>
            <a:pPr rtl="0">
              <a:lnSpc>
                <a:spcPct val="90000"/>
              </a:lnSpc>
            </a:pPr>
            <a:r>
              <a:rPr lang="en-gb" dirty="0"/>
              <a:t>In the 1960s the Swedish Association of Graduate Engineers gained the right to negotiate with employers.</a:t>
            </a:r>
            <a:endParaRPr lang="sv-SE" dirty="0"/>
          </a:p>
          <a:p>
            <a:pPr rtl="0">
              <a:lnSpc>
                <a:spcPct val="90000"/>
              </a:lnSpc>
            </a:pPr>
            <a:endParaRPr lang="sv-SE" baseline="0" dirty="0"/>
          </a:p>
          <a:p>
            <a:pPr rtl="0">
              <a:lnSpc>
                <a:spcPct val="90000"/>
              </a:lnSpc>
            </a:pPr>
            <a:r>
              <a:rPr lang="en-gb" dirty="0"/>
              <a:t>In the 1970s</a:t>
            </a:r>
            <a:r>
              <a:rPr lang="en-GB" dirty="0"/>
              <a:t> </a:t>
            </a:r>
            <a:r>
              <a:rPr lang="en-gb" dirty="0"/>
              <a:t>PTK, the Council for Negotiation and Cooperation</a:t>
            </a:r>
            <a:r>
              <a:rPr lang="en-GB" dirty="0"/>
              <a:t>, was established.</a:t>
            </a:r>
            <a:endParaRPr lang="en-gb" dirty="0"/>
          </a:p>
          <a:p>
            <a:pPr rtl="0">
              <a:lnSpc>
                <a:spcPct val="90000"/>
              </a:lnSpc>
            </a:pPr>
            <a:endParaRPr lang="sv-SE" baseline="0" dirty="0"/>
          </a:p>
          <a:p>
            <a:pPr rtl="0">
              <a:lnSpc>
                <a:spcPct val="90000"/>
              </a:lnSpc>
            </a:pPr>
            <a:r>
              <a:rPr lang="en-gb" dirty="0"/>
              <a:t>In the 1990s a collaborative partnership between unions and employers </a:t>
            </a:r>
            <a:r>
              <a:rPr lang="en-GB" dirty="0"/>
              <a:t>with</a:t>
            </a:r>
            <a:r>
              <a:rPr lang="en-gb" dirty="0"/>
              <a:t>in </a:t>
            </a:r>
            <a:r>
              <a:rPr lang="en-GB" dirty="0"/>
              <a:t>the industrial sector</a:t>
            </a:r>
            <a:r>
              <a:rPr lang="en-gb" dirty="0"/>
              <a:t> began that has played a big role in shaping employment conditions through the </a:t>
            </a:r>
            <a:r>
              <a:rPr lang="en-GB" dirty="0"/>
              <a:t>wage norm </a:t>
            </a:r>
            <a:r>
              <a:rPr lang="en-gb" dirty="0"/>
              <a:t>that is negot</a:t>
            </a:r>
            <a:r>
              <a:rPr lang="en-GB" dirty="0"/>
              <a:t>iated every</a:t>
            </a:r>
            <a:r>
              <a:rPr lang="en-gb" dirty="0"/>
              <a:t> round of</a:t>
            </a:r>
            <a:r>
              <a:rPr lang="en-GB" dirty="0"/>
              <a:t> CBA-negotiations</a:t>
            </a:r>
            <a:r>
              <a:rPr lang="en-gb" dirty="0"/>
              <a:t>.</a:t>
            </a:r>
            <a:r>
              <a:rPr lang="en-GB" dirty="0"/>
              <a:t> The Mediation Agency upholds the wage norm. We say that unions and employers in the export-industry (with high global competition) should set the wage norm for Sweden to stay competitive, and for the social partners to take responsibility for market stability.</a:t>
            </a:r>
            <a:endParaRPr lang="sv-SE" dirty="0"/>
          </a:p>
          <a:p>
            <a:pPr rtl="0"/>
            <a:endParaRPr lang="sv-SE" dirty="0"/>
          </a:p>
        </p:txBody>
      </p:sp>
      <p:sp>
        <p:nvSpPr>
          <p:cNvPr id="4" name="Platshållare för bildnummer 3"/>
          <p:cNvSpPr>
            <a:spLocks noGrp="1"/>
          </p:cNvSpPr>
          <p:nvPr>
            <p:ph type="sldNum" sz="quarter" idx="10"/>
          </p:nvPr>
        </p:nvSpPr>
        <p:spPr/>
        <p:txBody>
          <a:bodyPr rtlCol="0"/>
          <a:lstStyle/>
          <a:p>
            <a:pPr rtl="0"/>
            <a:fld id="{A4501DD4-D6DB-4715-A8B6-538BE5B9AEE4}" type="slidenum">
              <a:rPr lang="sv-SE" smtClean="0"/>
              <a:t>3</a:t>
            </a:fld>
            <a:endParaRPr lang="sv-SE"/>
          </a:p>
        </p:txBody>
      </p:sp>
    </p:spTree>
    <p:extLst>
      <p:ext uri="{BB962C8B-B14F-4D97-AF65-F5344CB8AC3E}">
        <p14:creationId xmlns:p14="http://schemas.microsoft.com/office/powerpoint/2010/main" val="353251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274638"/>
            <a:ext cx="5486400" cy="3086100"/>
          </a:xfrm>
        </p:spPr>
      </p:sp>
      <p:sp>
        <p:nvSpPr>
          <p:cNvPr id="3" name="Platshållare för anteckningar 2"/>
          <p:cNvSpPr>
            <a:spLocks noGrp="1"/>
          </p:cNvSpPr>
          <p:nvPr>
            <p:ph type="body" idx="1"/>
          </p:nvPr>
        </p:nvSpPr>
        <p:spPr>
          <a:xfrm>
            <a:off x="685800" y="3590323"/>
            <a:ext cx="5486400" cy="4039202"/>
          </a:xfrm>
        </p:spPr>
        <p:txBody>
          <a:bodyPr/>
          <a:lstStyle/>
          <a:p>
            <a:pPr marL="0" indent="0">
              <a:spcBef>
                <a:spcPts val="600"/>
              </a:spcBef>
              <a:buFontTx/>
              <a:buNone/>
            </a:pPr>
            <a:r>
              <a:rPr lang="en-US" sz="1200" dirty="0"/>
              <a:t>    </a:t>
            </a:r>
            <a:r>
              <a:rPr lang="en-US" sz="1200" b="1" dirty="0"/>
              <a:t>CBA</a:t>
            </a:r>
          </a:p>
          <a:p>
            <a:pPr marL="171450" indent="-171450">
              <a:spcBef>
                <a:spcPts val="600"/>
              </a:spcBef>
              <a:buFontTx/>
              <a:buChar char="-"/>
            </a:pPr>
            <a:r>
              <a:rPr lang="en-US" sz="1200" dirty="0"/>
              <a:t>Collective agreements replace, adjust and add to </a:t>
            </a:r>
            <a:r>
              <a:rPr lang="en-US" sz="1200" dirty="0" err="1"/>
              <a:t>labour</a:t>
            </a:r>
            <a:r>
              <a:rPr lang="en-US" sz="1200" dirty="0"/>
              <a:t> laws- giving room for flexibility and adaptation to market conditions, sector, industry and company</a:t>
            </a:r>
          </a:p>
          <a:p>
            <a:pPr marL="171450" indent="-171450">
              <a:spcBef>
                <a:spcPts val="600"/>
              </a:spcBef>
              <a:buFontTx/>
              <a:buChar char="-"/>
            </a:pPr>
            <a:r>
              <a:rPr lang="en-US" sz="1200" dirty="0"/>
              <a:t>Gives industrial peace while in force (low number of conflicts)</a:t>
            </a:r>
          </a:p>
          <a:p>
            <a:pPr marL="171450" indent="-171450">
              <a:spcBef>
                <a:spcPts val="600"/>
              </a:spcBef>
              <a:buFontTx/>
              <a:buChar char="-"/>
            </a:pPr>
            <a:r>
              <a:rPr lang="en-US" sz="1200" dirty="0"/>
              <a:t>Collective agreements apply to a majority of employees in the </a:t>
            </a:r>
            <a:r>
              <a:rPr lang="en-US" sz="1200" dirty="0" err="1"/>
              <a:t>labour</a:t>
            </a:r>
            <a:r>
              <a:rPr lang="en-US" sz="1200" dirty="0"/>
              <a:t> market (varies by industry in the private sector- for example lower in the IT-industry), no universal application</a:t>
            </a:r>
          </a:p>
          <a:p>
            <a:pPr>
              <a:spcBef>
                <a:spcPts val="600"/>
              </a:spcBef>
            </a:pPr>
            <a:endParaRPr lang="sv-SE" dirty="0"/>
          </a:p>
        </p:txBody>
      </p:sp>
      <p:sp>
        <p:nvSpPr>
          <p:cNvPr id="4" name="Platshållare för bildnummer 3"/>
          <p:cNvSpPr>
            <a:spLocks noGrp="1"/>
          </p:cNvSpPr>
          <p:nvPr>
            <p:ph type="sldNum" sz="quarter" idx="5"/>
          </p:nvPr>
        </p:nvSpPr>
        <p:spPr/>
        <p:txBody>
          <a:bodyPr/>
          <a:lstStyle/>
          <a:p>
            <a:pPr rtl="0"/>
            <a:fld id="{27FE5DCD-8A6D-40D0-B8D1-105627AAE893}" type="slidenum">
              <a:rPr lang="sv-SE" smtClean="0"/>
              <a:t>4</a:t>
            </a:fld>
            <a:endParaRPr lang="sv-SE"/>
          </a:p>
        </p:txBody>
      </p:sp>
    </p:spTree>
    <p:extLst>
      <p:ext uri="{BB962C8B-B14F-4D97-AF65-F5344CB8AC3E}">
        <p14:creationId xmlns:p14="http://schemas.microsoft.com/office/powerpoint/2010/main" val="40298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320675"/>
            <a:ext cx="5486400" cy="3086100"/>
          </a:xfrm>
        </p:spPr>
      </p:sp>
      <p:sp>
        <p:nvSpPr>
          <p:cNvPr id="3" name="Platshållare för anteckningar 2"/>
          <p:cNvSpPr>
            <a:spLocks noGrp="1"/>
          </p:cNvSpPr>
          <p:nvPr>
            <p:ph type="body" idx="1"/>
          </p:nvPr>
        </p:nvSpPr>
        <p:spPr>
          <a:xfrm>
            <a:off x="685800" y="3787091"/>
            <a:ext cx="5486400" cy="3899583"/>
          </a:xfrm>
        </p:spPr>
        <p:txBody>
          <a:bodyPr/>
          <a:lstStyle/>
          <a:p>
            <a:pPr marL="0" indent="0">
              <a:spcBef>
                <a:spcPts val="600"/>
              </a:spcBef>
              <a:buFontTx/>
              <a:buNone/>
            </a:pPr>
            <a:r>
              <a:rPr lang="en-US" sz="1200" dirty="0"/>
              <a:t>    </a:t>
            </a:r>
            <a:r>
              <a:rPr lang="en-US" sz="1200" b="1" dirty="0"/>
              <a:t>CBA</a:t>
            </a:r>
          </a:p>
          <a:p>
            <a:pPr marL="171450" indent="-171450">
              <a:spcBef>
                <a:spcPts val="600"/>
              </a:spcBef>
              <a:buFontTx/>
              <a:buChar char="-"/>
            </a:pPr>
            <a:r>
              <a:rPr lang="en-US" sz="1200" dirty="0"/>
              <a:t>The major instrument for democracy in the workplace, giving negotiation rights to trade unions in matters of importance</a:t>
            </a:r>
          </a:p>
          <a:p>
            <a:pPr marL="171450" indent="-171450">
              <a:spcBef>
                <a:spcPts val="600"/>
              </a:spcBef>
              <a:buFontTx/>
              <a:buChar char="-"/>
            </a:pPr>
            <a:r>
              <a:rPr lang="en-US" sz="1200" dirty="0"/>
              <a:t>No minimum wages in legislation, salaries are set in collective agreements</a:t>
            </a:r>
          </a:p>
          <a:p>
            <a:pPr marL="171450" indent="-171450">
              <a:spcBef>
                <a:spcPts val="600"/>
              </a:spcBef>
              <a:buFontTx/>
              <a:buChar char="-"/>
            </a:pPr>
            <a:r>
              <a:rPr lang="sv-SE" dirty="0"/>
              <a:t>CBAs must be </a:t>
            </a:r>
            <a:r>
              <a:rPr lang="sv-SE" dirty="0" err="1"/>
              <a:t>applied</a:t>
            </a:r>
            <a:r>
              <a:rPr lang="sv-SE" dirty="0"/>
              <a:t> to all </a:t>
            </a:r>
            <a:r>
              <a:rPr lang="sv-SE" dirty="0" err="1"/>
              <a:t>employees</a:t>
            </a:r>
            <a:r>
              <a:rPr lang="sv-SE" dirty="0"/>
              <a:t>, </a:t>
            </a:r>
            <a:r>
              <a:rPr lang="sv-SE" dirty="0" err="1"/>
              <a:t>including</a:t>
            </a:r>
            <a:r>
              <a:rPr lang="sv-SE" dirty="0"/>
              <a:t> not </a:t>
            </a:r>
            <a:r>
              <a:rPr lang="sv-SE" dirty="0" err="1"/>
              <a:t>organised</a:t>
            </a:r>
            <a:r>
              <a:rPr lang="sv-SE" dirty="0"/>
              <a:t>, </a:t>
            </a:r>
            <a:r>
              <a:rPr lang="sv-SE" dirty="0" err="1"/>
              <a:t>but</a:t>
            </a:r>
            <a:r>
              <a:rPr lang="sv-SE" dirty="0"/>
              <a:t> the right to </a:t>
            </a:r>
            <a:r>
              <a:rPr lang="sv-SE" dirty="0" err="1"/>
              <a:t>dispute</a:t>
            </a:r>
            <a:r>
              <a:rPr lang="sv-SE" dirty="0"/>
              <a:t> the CBA is </a:t>
            </a:r>
            <a:r>
              <a:rPr lang="sv-SE" dirty="0" err="1"/>
              <a:t>only</a:t>
            </a:r>
            <a:r>
              <a:rPr lang="sv-SE" dirty="0"/>
              <a:t> for </a:t>
            </a:r>
            <a:r>
              <a:rPr lang="sv-SE" dirty="0" err="1"/>
              <a:t>trade</a:t>
            </a:r>
            <a:r>
              <a:rPr lang="sv-SE" dirty="0"/>
              <a:t> unions</a:t>
            </a:r>
          </a:p>
          <a:p>
            <a:endParaRPr lang="sv-SE" dirty="0"/>
          </a:p>
          <a:p>
            <a:pPr rtl="0"/>
            <a:r>
              <a:rPr lang="en-gb" dirty="0"/>
              <a:t>The system of collective bargaining agreements works well and is a good way to address labour law issues. Our way of doing things differs, however, from the way things are regulated in other countries. Collective bargaining agreements are an important part of what we call the Swedish model. In nearly all other countries these matters are regulated by law to a greater extent. This can create problems e g </a:t>
            </a:r>
            <a:r>
              <a:rPr lang="en-GB" dirty="0"/>
              <a:t>through our membership in the</a:t>
            </a:r>
            <a:r>
              <a:rPr lang="en-gb" dirty="0"/>
              <a:t> EU. When member states are required to implement </a:t>
            </a:r>
            <a:r>
              <a:rPr lang="en-GB" dirty="0"/>
              <a:t>a n</a:t>
            </a:r>
            <a:r>
              <a:rPr lang="en-gb" dirty="0"/>
              <a:t>ew directive it</a:t>
            </a:r>
            <a:r>
              <a:rPr lang="en-GB" dirty="0"/>
              <a:t>’</a:t>
            </a:r>
            <a:r>
              <a:rPr lang="en-gb" dirty="0"/>
              <a:t>s sometimes acknowledged and accepted that we </a:t>
            </a:r>
            <a:r>
              <a:rPr lang="en-GB" dirty="0"/>
              <a:t>provide a similar solution t</a:t>
            </a:r>
            <a:r>
              <a:rPr lang="en-gb" dirty="0"/>
              <a:t>hrough </a:t>
            </a:r>
            <a:r>
              <a:rPr lang="en-GB" dirty="0"/>
              <a:t>our </a:t>
            </a:r>
            <a:r>
              <a:rPr lang="en-gb" dirty="0"/>
              <a:t>collective bargaining agreements </a:t>
            </a:r>
            <a:r>
              <a:rPr lang="en-GB" dirty="0"/>
              <a:t>instead of</a:t>
            </a:r>
            <a:r>
              <a:rPr lang="en-gb" dirty="0"/>
              <a:t> legislation. The drawback of the CBA-system is that, although the </a:t>
            </a:r>
            <a:r>
              <a:rPr lang="en-GB" dirty="0"/>
              <a:t> level of organisation in Sweden </a:t>
            </a:r>
            <a:r>
              <a:rPr lang="en-gb" dirty="0"/>
              <a:t>is high, not all companies are covered by the agreements, </a:t>
            </a:r>
            <a:r>
              <a:rPr lang="en-GB" dirty="0"/>
              <a:t>m</a:t>
            </a:r>
            <a:r>
              <a:rPr lang="en-gb" dirty="0"/>
              <a:t>ean</a:t>
            </a:r>
            <a:r>
              <a:rPr lang="en-GB" dirty="0"/>
              <a:t>ing</a:t>
            </a:r>
            <a:r>
              <a:rPr lang="en-gb" dirty="0"/>
              <a:t> that issues will remain unregulated for the employees </a:t>
            </a:r>
            <a:r>
              <a:rPr lang="en-GB" dirty="0"/>
              <a:t>outside </a:t>
            </a:r>
            <a:r>
              <a:rPr lang="en-gb" dirty="0"/>
              <a:t>of t</a:t>
            </a:r>
            <a:r>
              <a:rPr lang="en-GB" dirty="0"/>
              <a:t>he scope of the collective bargaining agreements.</a:t>
            </a:r>
            <a:endParaRPr lang="sv-SE" dirty="0"/>
          </a:p>
          <a:p>
            <a:pPr rtl="0"/>
            <a:endParaRPr lang="sv-SE" dirty="0"/>
          </a:p>
        </p:txBody>
      </p:sp>
      <p:sp>
        <p:nvSpPr>
          <p:cNvPr id="4" name="Platshållare för bildnummer 3"/>
          <p:cNvSpPr>
            <a:spLocks noGrp="1"/>
          </p:cNvSpPr>
          <p:nvPr>
            <p:ph type="sldNum" sz="quarter" idx="5"/>
          </p:nvPr>
        </p:nvSpPr>
        <p:spPr/>
        <p:txBody>
          <a:bodyPr/>
          <a:lstStyle/>
          <a:p>
            <a:pPr rtl="0"/>
            <a:fld id="{27FE5DCD-8A6D-40D0-B8D1-105627AAE893}" type="slidenum">
              <a:rPr lang="sv-SE" smtClean="0"/>
              <a:t>5</a:t>
            </a:fld>
            <a:endParaRPr lang="sv-SE"/>
          </a:p>
        </p:txBody>
      </p:sp>
    </p:spTree>
    <p:extLst>
      <p:ext uri="{BB962C8B-B14F-4D97-AF65-F5344CB8AC3E}">
        <p14:creationId xmlns:p14="http://schemas.microsoft.com/office/powerpoint/2010/main" val="331724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41313" y="184150"/>
            <a:ext cx="5953125" cy="3349625"/>
          </a:xfrm>
        </p:spPr>
      </p:sp>
      <p:sp>
        <p:nvSpPr>
          <p:cNvPr id="3" name="Platshållare för anteckningar 2"/>
          <p:cNvSpPr>
            <a:spLocks noGrp="1"/>
          </p:cNvSpPr>
          <p:nvPr>
            <p:ph type="body" idx="1"/>
          </p:nvPr>
        </p:nvSpPr>
        <p:spPr>
          <a:xfrm>
            <a:off x="555363" y="3699606"/>
            <a:ext cx="5525023" cy="4985608"/>
          </a:xfrm>
        </p:spPr>
        <p:txBody>
          <a:bodyPr rtlCol="0">
            <a:normAutofit fontScale="85000" lnSpcReduction="20000"/>
          </a:bodyPr>
          <a:lstStyle/>
          <a:p>
            <a:pPr rtl="0"/>
            <a:r>
              <a:rPr lang="en-gb" sz="1300" b="1" dirty="0"/>
              <a:t>Organizational map- labour market</a:t>
            </a:r>
          </a:p>
          <a:p>
            <a:pPr rtl="0"/>
            <a:r>
              <a:rPr lang="en-gb" sz="1300" dirty="0"/>
              <a:t>Saco (the Swedish Confederation of Professional Associations)</a:t>
            </a:r>
            <a:r>
              <a:rPr lang="en-GB" sz="1300" dirty="0"/>
              <a:t>,</a:t>
            </a:r>
            <a:r>
              <a:rPr lang="en-gb" sz="1300" dirty="0"/>
              <a:t> LO (the Swedish Trade Union Confederation)? </a:t>
            </a:r>
            <a:r>
              <a:rPr lang="en-GB" sz="1300" dirty="0"/>
              <a:t>and </a:t>
            </a:r>
            <a:r>
              <a:rPr lang="en-gb" sz="1300" dirty="0"/>
              <a:t>TCO (the Swedish Confederation for Professional Employees)</a:t>
            </a:r>
            <a:r>
              <a:rPr lang="en-GB" sz="1300" dirty="0"/>
              <a:t> are c</a:t>
            </a:r>
            <a:r>
              <a:rPr lang="en-gb" sz="1300" dirty="0"/>
              <a:t>entral</a:t>
            </a:r>
            <a:r>
              <a:rPr lang="en-GB" sz="1300" dirty="0"/>
              <a:t>/national and cross-sectoral</a:t>
            </a:r>
            <a:r>
              <a:rPr lang="en-gb" sz="1300" dirty="0"/>
              <a:t> labour market organisations. Saco d</a:t>
            </a:r>
            <a:r>
              <a:rPr lang="en-GB" sz="1300" dirty="0"/>
              <a:t>oes</a:t>
            </a:r>
            <a:r>
              <a:rPr lang="en-gb" sz="1300" dirty="0"/>
              <a:t> not negotiate any </a:t>
            </a:r>
            <a:r>
              <a:rPr lang="en-GB" sz="1300" dirty="0"/>
              <a:t>collective bargaining agreements</a:t>
            </a:r>
            <a:r>
              <a:rPr lang="en-gb" sz="1300" dirty="0"/>
              <a:t> </a:t>
            </a:r>
            <a:r>
              <a:rPr lang="en-GB" sz="1300" dirty="0"/>
              <a:t>and </a:t>
            </a:r>
            <a:r>
              <a:rPr lang="en-gb" sz="1300" dirty="0"/>
              <a:t>could</a:t>
            </a:r>
            <a:r>
              <a:rPr lang="en-GB" sz="1300" dirty="0"/>
              <a:t> </a:t>
            </a:r>
            <a:r>
              <a:rPr lang="en-gb" sz="1300" dirty="0"/>
              <a:t>be described as a lobby organisation that works to influence public opinion, formulate responses to consultations, etc. on matters which broadly concern graduate employees.</a:t>
            </a:r>
          </a:p>
          <a:p>
            <a:pPr rtl="0"/>
            <a:r>
              <a:rPr lang="en-gb" sz="1300" dirty="0"/>
              <a:t>PTK</a:t>
            </a:r>
            <a:r>
              <a:rPr lang="en-GB" sz="1300" dirty="0"/>
              <a:t> is</a:t>
            </a:r>
            <a:r>
              <a:rPr lang="en-gb" sz="1300" dirty="0"/>
              <a:t> a negotiating body that includes both </a:t>
            </a:r>
            <a:r>
              <a:rPr lang="en-GB" sz="1300" dirty="0"/>
              <a:t>the </a:t>
            </a:r>
            <a:r>
              <a:rPr lang="en-gb" sz="1300" dirty="0"/>
              <a:t>Saco and TCO unions as well as </a:t>
            </a:r>
            <a:r>
              <a:rPr lang="en-gb" sz="1300" dirty="0" err="1"/>
              <a:t>Ledarna</a:t>
            </a:r>
            <a:r>
              <a:rPr lang="en-gb" sz="1300" dirty="0"/>
              <a:t>, </a:t>
            </a:r>
            <a:r>
              <a:rPr lang="en-GB" sz="1300" dirty="0"/>
              <a:t>(</a:t>
            </a:r>
            <a:r>
              <a:rPr lang="en-gb" sz="1300" dirty="0"/>
              <a:t>the Association of Managerial and Professional Staff</a:t>
            </a:r>
            <a:r>
              <a:rPr lang="en-GB" sz="1300" dirty="0"/>
              <a:t>)</a:t>
            </a:r>
            <a:r>
              <a:rPr lang="en-gb" sz="1300" dirty="0"/>
              <a:t>, which is not part of any central labour market organisation.</a:t>
            </a:r>
          </a:p>
          <a:p>
            <a:pPr rtl="0"/>
            <a:endParaRPr lang="sv-SE" sz="1300" dirty="0"/>
          </a:p>
          <a:p>
            <a:pPr rtl="0"/>
            <a:r>
              <a:rPr lang="en-gb" sz="1300" b="1" dirty="0"/>
              <a:t>Who negotiates with whom and about what:</a:t>
            </a:r>
          </a:p>
          <a:p>
            <a:pPr rtl="0"/>
            <a:endParaRPr lang="sv-SE" sz="1300" b="1" dirty="0"/>
          </a:p>
          <a:p>
            <a:pPr rtl="0"/>
            <a:r>
              <a:rPr lang="en-gb" sz="1300" dirty="0" err="1"/>
              <a:t>Svenskt</a:t>
            </a:r>
            <a:r>
              <a:rPr lang="en-gb" sz="1300" dirty="0"/>
              <a:t> </a:t>
            </a:r>
            <a:r>
              <a:rPr lang="en-gb" sz="1300" dirty="0" err="1"/>
              <a:t>Näringsliv</a:t>
            </a:r>
            <a:r>
              <a:rPr lang="en-gb" sz="1300" dirty="0"/>
              <a:t> (the Swedish Confederation of Employers’ Associations) </a:t>
            </a:r>
            <a:r>
              <a:rPr lang="en-GB" sz="1300" dirty="0"/>
              <a:t>–</a:t>
            </a:r>
            <a:r>
              <a:rPr lang="en-gb" sz="1300" dirty="0"/>
              <a:t> PTK</a:t>
            </a:r>
            <a:r>
              <a:rPr lang="en-GB" sz="1300" dirty="0"/>
              <a:t> and </a:t>
            </a:r>
            <a:r>
              <a:rPr lang="en-gb" sz="1300" dirty="0"/>
              <a:t>LO together negotiate on outplacement-programs and occupational pensions</a:t>
            </a:r>
            <a:r>
              <a:rPr lang="en-GB" sz="1300" dirty="0"/>
              <a:t>.</a:t>
            </a:r>
            <a:endParaRPr lang="en-gb" sz="1300" dirty="0"/>
          </a:p>
          <a:p>
            <a:pPr rtl="0"/>
            <a:endParaRPr lang="sv-SE" sz="1300" dirty="0"/>
          </a:p>
          <a:p>
            <a:pPr rtl="0"/>
            <a:r>
              <a:rPr lang="en-gb" sz="1300" dirty="0"/>
              <a:t>Each employer organisation and the negotiating unions in that particular collective bargaining area negotiate on general conditions, wages, etc.</a:t>
            </a:r>
          </a:p>
          <a:p>
            <a:pPr marL="171450" indent="-171450" rtl="0">
              <a:buFontTx/>
              <a:buChar char="-"/>
            </a:pPr>
            <a:r>
              <a:rPr lang="en-gb" sz="1300" dirty="0"/>
              <a:t>e.g. TAG: </a:t>
            </a:r>
            <a:r>
              <a:rPr lang="en-gb" sz="1300" dirty="0" err="1"/>
              <a:t>Teknikarbetsgivarna</a:t>
            </a:r>
            <a:r>
              <a:rPr lang="en-gb" sz="1300" dirty="0"/>
              <a:t> (the negotiating body for employers in the engineering industry) – Sveriges Ingenjörer (the Swedish Association of Graduate Engineers) – </a:t>
            </a:r>
            <a:r>
              <a:rPr lang="en-gb" sz="1300" dirty="0" err="1"/>
              <a:t>Unionen</a:t>
            </a:r>
            <a:r>
              <a:rPr lang="en-gb" sz="1300" dirty="0"/>
              <a:t> – </a:t>
            </a:r>
            <a:r>
              <a:rPr lang="en-gb" sz="1300" dirty="0" err="1"/>
              <a:t>Ledarna</a:t>
            </a:r>
            <a:r>
              <a:rPr lang="en-gb" sz="1300" dirty="0"/>
              <a:t> (the Association of Managerial and Professional Staff)</a:t>
            </a:r>
          </a:p>
          <a:p>
            <a:pPr marL="171450" indent="-171450" rtl="0">
              <a:buFontTx/>
              <a:buChar char="-"/>
            </a:pPr>
            <a:endParaRPr lang="sv-SE" sz="1300" dirty="0"/>
          </a:p>
          <a:p>
            <a:pPr lvl="0" rtl="0">
              <a:defRPr/>
            </a:pPr>
            <a:r>
              <a:rPr lang="en-gb" sz="1300" dirty="0"/>
              <a:t>What does it mean to be a </a:t>
            </a:r>
            <a:r>
              <a:rPr lang="en-gb" sz="1300" b="1" dirty="0"/>
              <a:t>negotiating party</a:t>
            </a:r>
            <a:r>
              <a:rPr lang="en-gb" sz="1300" dirty="0"/>
              <a:t>? In most areas of the private sector SI are the sole negotiating party among the Saco unions but the agreements which are concluded also apply for the members of other Saco unions. There are collective bargaining areas where other Saco unions are the negotiating parties.</a:t>
            </a:r>
          </a:p>
          <a:p>
            <a:pPr marL="171450" indent="-171450" rtl="0">
              <a:buFontTx/>
              <a:buChar char="-"/>
            </a:pPr>
            <a:endParaRPr lang="sv-SE" sz="1300" dirty="0"/>
          </a:p>
          <a:p>
            <a:pPr rtl="0"/>
            <a:r>
              <a:rPr lang="en-GB" sz="1300" b="1" dirty="0"/>
              <a:t>A few</a:t>
            </a:r>
            <a:r>
              <a:rPr lang="en-gb" sz="1300" b="1" dirty="0"/>
              <a:t> figures:</a:t>
            </a:r>
          </a:p>
          <a:p>
            <a:pPr marL="171450" indent="-171450" rtl="0">
              <a:buFont typeface="Arial" pitchFamily="34" charset="0"/>
              <a:buChar char="•"/>
            </a:pPr>
            <a:r>
              <a:rPr lang="en-gb" sz="1300" dirty="0"/>
              <a:t>There are around 60 national trade unions, or federations of trade unions (Saco: 22 </a:t>
            </a:r>
            <a:r>
              <a:rPr lang="en-GB" sz="1300" dirty="0"/>
              <a:t>TU </a:t>
            </a:r>
            <a:r>
              <a:rPr lang="en-gb" sz="1300" dirty="0"/>
              <a:t>which represent around </a:t>
            </a:r>
            <a:r>
              <a:rPr lang="en-GB" sz="1300" dirty="0"/>
              <a:t>700,000</a:t>
            </a:r>
            <a:r>
              <a:rPr lang="en-gb" sz="1300" dirty="0"/>
              <a:t> people)</a:t>
            </a:r>
          </a:p>
          <a:p>
            <a:pPr marL="171450" indent="-171450" rtl="0">
              <a:buFont typeface="Arial" pitchFamily="34" charset="0"/>
              <a:buChar char="•"/>
            </a:pPr>
            <a:r>
              <a:rPr lang="en-gb" sz="1300" dirty="0" err="1"/>
              <a:t>Unionen</a:t>
            </a:r>
            <a:r>
              <a:rPr lang="en-gb" sz="1300" dirty="0"/>
              <a:t> is the country’s largest trade union, with over </a:t>
            </a:r>
            <a:r>
              <a:rPr lang="en-GB" sz="1300" dirty="0"/>
              <a:t>670</a:t>
            </a:r>
            <a:r>
              <a:rPr lang="en-gb" sz="1300" dirty="0"/>
              <a:t>,000 members</a:t>
            </a:r>
          </a:p>
          <a:p>
            <a:pPr marL="171450" indent="-171450" rtl="0">
              <a:buFont typeface="Arial" pitchFamily="34" charset="0"/>
              <a:buChar char="•"/>
            </a:pPr>
            <a:r>
              <a:rPr lang="en-gb" sz="1300" dirty="0"/>
              <a:t>Sveriges Ingenjörer (the Swedish Association of Graduate Engineers) is the largest Saco union, with 1</a:t>
            </a:r>
            <a:r>
              <a:rPr lang="en-GB" sz="1300" dirty="0"/>
              <a:t>60</a:t>
            </a:r>
            <a:r>
              <a:rPr lang="en-gb" sz="1300" dirty="0"/>
              <a:t>,000 members</a:t>
            </a:r>
          </a:p>
          <a:p>
            <a:pPr marL="171450" indent="-171450" rtl="0">
              <a:buFont typeface="Arial" pitchFamily="34" charset="0"/>
              <a:buChar char="•"/>
            </a:pPr>
            <a:r>
              <a:rPr lang="en-gb" sz="1300" dirty="0"/>
              <a:t>There are around </a:t>
            </a:r>
            <a:r>
              <a:rPr lang="en-GB" sz="1300" dirty="0"/>
              <a:t>7</a:t>
            </a:r>
            <a:r>
              <a:rPr lang="en-gb" sz="1300" dirty="0"/>
              <a:t>00 collective bargaining agreements + “tie-in agreements”</a:t>
            </a:r>
          </a:p>
          <a:p>
            <a:pPr marL="171450" indent="-171450" rtl="0">
              <a:buFont typeface="Arial" pitchFamily="34" charset="0"/>
              <a:buChar char="•"/>
            </a:pPr>
            <a:r>
              <a:rPr lang="en-gb" sz="1300" dirty="0"/>
              <a:t>The Swedish Association of Graduate Engineers is </a:t>
            </a:r>
            <a:r>
              <a:rPr lang="en-GB" sz="1300" dirty="0"/>
              <a:t>a</a:t>
            </a:r>
            <a:r>
              <a:rPr lang="en-gb" sz="1300" dirty="0"/>
              <a:t> party to around 80 collective bargaining agreements</a:t>
            </a:r>
            <a:r>
              <a:rPr lang="en-GB" sz="1300" dirty="0"/>
              <a:t>.</a:t>
            </a:r>
            <a:endParaRPr lang="en-gb" sz="1300" dirty="0"/>
          </a:p>
          <a:p>
            <a:pPr rtl="0"/>
            <a:endParaRPr lang="sv-SE" dirty="0"/>
          </a:p>
          <a:p>
            <a:pPr rtl="0"/>
            <a:endParaRPr lang="sv-SE" dirty="0"/>
          </a:p>
        </p:txBody>
      </p:sp>
      <p:sp>
        <p:nvSpPr>
          <p:cNvPr id="5" name="Platshållare för bildnummer 4"/>
          <p:cNvSpPr>
            <a:spLocks noGrp="1"/>
          </p:cNvSpPr>
          <p:nvPr>
            <p:ph type="sldNum" sz="quarter" idx="11"/>
          </p:nvPr>
        </p:nvSpPr>
        <p:spPr/>
        <p:txBody>
          <a:bodyPr rtlCol="0"/>
          <a:lstStyle/>
          <a:p>
            <a:pPr rtl="0"/>
            <a:fld id="{571F573C-C6CA-4F4D-940D-2A4BAAE00D9D}" type="slidenum">
              <a:rPr lang="sv-SE" smtClean="0"/>
              <a:pPr rtl="0"/>
              <a:t>6</a:t>
            </a:fld>
            <a:endParaRPr lang="sv-SE"/>
          </a:p>
        </p:txBody>
      </p:sp>
    </p:spTree>
    <p:extLst>
      <p:ext uri="{BB962C8B-B14F-4D97-AF65-F5344CB8AC3E}">
        <p14:creationId xmlns:p14="http://schemas.microsoft.com/office/powerpoint/2010/main" val="103279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27075"/>
            <a:ext cx="5486400" cy="3086100"/>
          </a:xfrm>
        </p:spPr>
      </p:sp>
      <p:sp>
        <p:nvSpPr>
          <p:cNvPr id="3" name="Platshållare för anteckningar 2"/>
          <p:cNvSpPr>
            <a:spLocks noGrp="1"/>
          </p:cNvSpPr>
          <p:nvPr>
            <p:ph type="body" idx="1"/>
          </p:nvPr>
        </p:nvSpPr>
        <p:spPr>
          <a:xfrm>
            <a:off x="733847" y="4319458"/>
            <a:ext cx="5390305" cy="4097467"/>
          </a:xfrm>
        </p:spPr>
        <p:txBody>
          <a:bodyPr rtlCol="0"/>
          <a:lstStyle/>
          <a:p>
            <a:pPr lvl="0" rtl="0"/>
            <a:endParaRPr lang="en-gb" b="1" dirty="0"/>
          </a:p>
          <a:p>
            <a:pPr lvl="0" rtl="0"/>
            <a:r>
              <a:rPr lang="en-gb" dirty="0"/>
              <a:t>The Swedish model </a:t>
            </a:r>
          </a:p>
          <a:p>
            <a:pPr marL="171450" lvl="0" indent="-171450" rtl="0">
              <a:buFont typeface="Arial" pitchFamily="34" charset="0"/>
              <a:buChar char="•"/>
            </a:pPr>
            <a:r>
              <a:rPr lang="en-gb" dirty="0"/>
              <a:t>In Saco we work together at the local level. This means that the lo</a:t>
            </a:r>
            <a:r>
              <a:rPr lang="en-GB" dirty="0"/>
              <a:t>cal company union</a:t>
            </a:r>
            <a:r>
              <a:rPr lang="en-gb" dirty="0"/>
              <a:t> may have members and in some cases also </a:t>
            </a:r>
            <a:r>
              <a:rPr lang="en-GB" dirty="0"/>
              <a:t>local</a:t>
            </a:r>
            <a:r>
              <a:rPr lang="en-gb" dirty="0"/>
              <a:t> representatives from several different unions. </a:t>
            </a:r>
            <a:r>
              <a:rPr lang="en-GB" dirty="0"/>
              <a:t>The local representatives can sign company- or local- collective agreements. The sectoral CBAs are negotiated by TU and employers organisations. The local representatives in each sector form a delegation for the CBA-negotiations in the same way the companies that are members of an employers organisation form a delegation.</a:t>
            </a:r>
          </a:p>
          <a:p>
            <a:pPr marL="171450" lvl="0" indent="-171450" rtl="0">
              <a:buFont typeface="Arial" pitchFamily="34" charset="0"/>
              <a:buChar char="•"/>
            </a:pPr>
            <a:r>
              <a:rPr lang="en-GB" dirty="0"/>
              <a:t>The sectoral CBA is negotiated and governed by one union within SACO- and that union will handle any central negotiations in case an issue is not resolved at local company level. </a:t>
            </a:r>
          </a:p>
          <a:p>
            <a:pPr marL="171450" lvl="0" indent="-171450" rtl="0">
              <a:buFont typeface="Arial" pitchFamily="34" charset="0"/>
              <a:buChar char="•"/>
            </a:pPr>
            <a:r>
              <a:rPr lang="en-GB" dirty="0"/>
              <a:t>The company only has to negotiate with the unions that are parties in the collective agreement.</a:t>
            </a:r>
            <a:endParaRPr lang="en-gb" dirty="0"/>
          </a:p>
          <a:p>
            <a:pPr marL="0" lvl="0" indent="0" rtl="0">
              <a:buFont typeface="Arial" pitchFamily="34" charset="0"/>
              <a:buNone/>
            </a:pPr>
            <a:endParaRPr lang="en-gb" dirty="0"/>
          </a:p>
          <a:p>
            <a:pPr marL="0" lvl="0" indent="0" rtl="0">
              <a:buFont typeface="Arial" pitchFamily="34" charset="0"/>
              <a:buNone/>
              <a:defRPr/>
            </a:pPr>
            <a:endParaRPr lang="sv-SE" dirty="0"/>
          </a:p>
          <a:p>
            <a:pPr rtl="0"/>
            <a:endParaRPr lang="sv-SE" dirty="0"/>
          </a:p>
          <a:p>
            <a:pPr rtl="0"/>
            <a:endParaRPr lang="sv-SE" dirty="0"/>
          </a:p>
        </p:txBody>
      </p:sp>
      <p:sp>
        <p:nvSpPr>
          <p:cNvPr id="4" name="Platshållare för bildnummer 3"/>
          <p:cNvSpPr>
            <a:spLocks noGrp="1"/>
          </p:cNvSpPr>
          <p:nvPr>
            <p:ph type="sldNum" sz="quarter" idx="10"/>
          </p:nvPr>
        </p:nvSpPr>
        <p:spPr/>
        <p:txBody>
          <a:bodyPr rtlCol="0"/>
          <a:lstStyle/>
          <a:p>
            <a:pPr rtl="0"/>
            <a:fld id="{AB2B2827-46FB-4D97-AD4F-8BEE8B954EF4}" type="slidenum">
              <a:rPr lang="sv-SE" smtClean="0"/>
              <a:t>7</a:t>
            </a:fld>
            <a:endParaRPr lang="sv-SE"/>
          </a:p>
        </p:txBody>
      </p:sp>
    </p:spTree>
    <p:extLst>
      <p:ext uri="{BB962C8B-B14F-4D97-AF65-F5344CB8AC3E}">
        <p14:creationId xmlns:p14="http://schemas.microsoft.com/office/powerpoint/2010/main" val="3815848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15975" y="339725"/>
            <a:ext cx="5226050" cy="2940050"/>
          </a:xfrm>
        </p:spPr>
      </p:sp>
      <p:sp>
        <p:nvSpPr>
          <p:cNvPr id="3" name="Platshållare för anteckningar 2"/>
          <p:cNvSpPr>
            <a:spLocks noGrp="1"/>
          </p:cNvSpPr>
          <p:nvPr>
            <p:ph type="body" idx="1"/>
          </p:nvPr>
        </p:nvSpPr>
        <p:spPr>
          <a:xfrm>
            <a:off x="696179" y="3435103"/>
            <a:ext cx="5465642" cy="5250109"/>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rPr>
              <a:t>The structure of </a:t>
            </a:r>
            <a:r>
              <a:rPr lang="en-gb" sz="1100" b="1" kern="1200" dirty="0">
                <a:solidFill>
                  <a:schemeClr val="tx1"/>
                </a:solidFill>
                <a:effectLst/>
              </a:rPr>
              <a:t>Swedish labour law and regulations </a:t>
            </a:r>
            <a:r>
              <a:rPr lang="en-gb" sz="1100" kern="1200" dirty="0">
                <a:solidFill>
                  <a:schemeClr val="tx1"/>
                </a:solidFill>
                <a:effectLst/>
              </a:rPr>
              <a:t>can be illustrated </a:t>
            </a:r>
            <a:r>
              <a:rPr lang="en-GB" sz="1100" kern="1200" dirty="0">
                <a:solidFill>
                  <a:schemeClr val="tx1"/>
                </a:solidFill>
                <a:effectLst/>
              </a:rPr>
              <a:t>using the </a:t>
            </a:r>
            <a:r>
              <a:rPr lang="en-gb" sz="1100" kern="1200" dirty="0">
                <a:solidFill>
                  <a:schemeClr val="tx1"/>
                </a:solidFill>
                <a:effectLst/>
              </a:rPr>
              <a:t>follo</a:t>
            </a:r>
            <a:r>
              <a:rPr lang="en-GB" sz="1100" kern="1200" dirty="0">
                <a:solidFill>
                  <a:schemeClr val="tx1"/>
                </a:solidFill>
                <a:effectLst/>
              </a:rPr>
              <a:t>wing pyramid</a:t>
            </a:r>
            <a:r>
              <a:rPr lang="en-gb" sz="1100" kern="1200" dirty="0">
                <a:solidFill>
                  <a:schemeClr val="tx1"/>
                </a:solidFill>
                <a:effectLst/>
              </a:rPr>
              <a:t>:</a:t>
            </a:r>
            <a:endParaRPr lang="en-GB" sz="11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rPr>
              <a:t>  </a:t>
            </a:r>
            <a:endParaRPr lang="sv-SE" sz="1100" dirty="0"/>
          </a:p>
          <a:p>
            <a:r>
              <a:rPr lang="en-gb" sz="1100" dirty="0"/>
              <a:t>Labour market </a:t>
            </a:r>
            <a:r>
              <a:rPr lang="en-gb" sz="1100" b="1" dirty="0"/>
              <a:t>laws</a:t>
            </a:r>
            <a:r>
              <a:rPr lang="en-gb" sz="1100" dirty="0"/>
              <a:t> are the </a:t>
            </a:r>
            <a:r>
              <a:rPr lang="en-GB" sz="1100" dirty="0"/>
              <a:t>foundation</a:t>
            </a:r>
            <a:r>
              <a:rPr lang="en-gb" sz="1100" dirty="0"/>
              <a:t>, e.g. the Employment Protection Act, Co-determination Act, Annual Leave Act, Parental Leave Act and Working Hours Act. These laws apply to all employees in the Swedish labour market. Many laws or parts of laws are semi-optional. This means that the law </a:t>
            </a:r>
            <a:r>
              <a:rPr lang="en-GB" sz="1100" dirty="0"/>
              <a:t>in it’s entirety or partially </a:t>
            </a:r>
            <a:r>
              <a:rPr lang="en-gb" sz="1100" dirty="0"/>
              <a:t>can be replaced and improved through a collective bargaining agreement.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kern="1200" dirty="0">
                <a:solidFill>
                  <a:schemeClr val="tx1"/>
                </a:solidFill>
                <a:effectLst/>
              </a:rPr>
              <a:t>In addition to </a:t>
            </a:r>
            <a:r>
              <a:rPr lang="en-gb" sz="1100" kern="1200" dirty="0">
                <a:solidFill>
                  <a:schemeClr val="tx1"/>
                </a:solidFill>
                <a:effectLst/>
              </a:rPr>
              <a:t>the laws are </a:t>
            </a:r>
            <a:r>
              <a:rPr lang="en-GB" sz="1100" kern="1200" dirty="0">
                <a:solidFill>
                  <a:schemeClr val="tx1"/>
                </a:solidFill>
                <a:effectLst/>
              </a:rPr>
              <a:t>the </a:t>
            </a:r>
            <a:r>
              <a:rPr lang="en-gb" sz="1100" b="1" kern="1200" dirty="0">
                <a:solidFill>
                  <a:schemeClr val="tx1"/>
                </a:solidFill>
                <a:effectLst/>
              </a:rPr>
              <a:t>central collective bargaining agreements</a:t>
            </a:r>
            <a:r>
              <a:rPr lang="en-gb" sz="1100" kern="1200" dirty="0">
                <a:solidFill>
                  <a:schemeClr val="tx1"/>
                </a:solidFill>
                <a:effectLst/>
              </a:rPr>
              <a:t> that have been negotiated for each industry. </a:t>
            </a:r>
            <a:r>
              <a:rPr lang="en-gb" sz="1100" dirty="0"/>
              <a:t>Many benefits are </a:t>
            </a:r>
            <a:r>
              <a:rPr lang="en-GB" sz="1100" dirty="0"/>
              <a:t>included </a:t>
            </a:r>
            <a:r>
              <a:rPr lang="en-gb" sz="1100" dirty="0"/>
              <a:t>in the CBAs, such as overtime pay</a:t>
            </a:r>
            <a:r>
              <a:rPr lang="en-GB" sz="1100" dirty="0"/>
              <a:t>ment</a:t>
            </a:r>
            <a:r>
              <a:rPr lang="en-gb" sz="1100" dirty="0"/>
              <a:t>, working hours, additional </a:t>
            </a:r>
            <a:r>
              <a:rPr lang="en-GB" sz="1100" dirty="0"/>
              <a:t>parental leave payment </a:t>
            </a:r>
            <a:r>
              <a:rPr lang="en-gb" sz="1100" dirty="0"/>
              <a:t>and occupational pensions.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kern="1200" dirty="0">
                <a:solidFill>
                  <a:schemeClr val="tx1"/>
                </a:solidFill>
                <a:effectLst/>
              </a:rPr>
              <a:t>Furthermore</a:t>
            </a:r>
            <a:r>
              <a:rPr lang="en-gb" sz="1100" kern="1200" dirty="0">
                <a:solidFill>
                  <a:schemeClr val="tx1"/>
                </a:solidFill>
                <a:effectLst/>
              </a:rPr>
              <a:t>, there may be </a:t>
            </a:r>
            <a:r>
              <a:rPr lang="en-gb" sz="1100" b="1" kern="1200" dirty="0">
                <a:solidFill>
                  <a:schemeClr val="tx1"/>
                </a:solidFill>
                <a:effectLst/>
              </a:rPr>
              <a:t>local collective bargaining agreements</a:t>
            </a:r>
            <a:r>
              <a:rPr lang="en-gb" sz="1100" kern="1200" dirty="0">
                <a:solidFill>
                  <a:schemeClr val="tx1"/>
                </a:solidFill>
                <a:effectLst/>
              </a:rPr>
              <a:t>, which only apply</a:t>
            </a:r>
            <a:r>
              <a:rPr lang="en-GB" sz="1100" kern="1200" dirty="0">
                <a:solidFill>
                  <a:schemeClr val="tx1"/>
                </a:solidFill>
                <a:effectLst/>
              </a:rPr>
              <a:t> to</a:t>
            </a:r>
            <a:r>
              <a:rPr lang="en-gb" sz="1100" kern="1200" dirty="0">
                <a:solidFill>
                  <a:schemeClr val="tx1"/>
                </a:solidFill>
                <a:effectLst/>
              </a:rPr>
              <a:t> the company or even a part of the company. As a rule, the local agreements may not contain provisions </a:t>
            </a:r>
            <a:r>
              <a:rPr lang="en-GB" sz="1100" kern="1200" dirty="0">
                <a:solidFill>
                  <a:schemeClr val="tx1"/>
                </a:solidFill>
                <a:effectLst/>
              </a:rPr>
              <a:t>that </a:t>
            </a:r>
            <a:r>
              <a:rPr lang="en-gb" sz="1100" kern="1200" dirty="0">
                <a:solidFill>
                  <a:schemeClr val="tx1"/>
                </a:solidFill>
                <a:effectLst/>
              </a:rPr>
              <a:t>are less favourable than </a:t>
            </a:r>
            <a:r>
              <a:rPr lang="en-GB" sz="1100" kern="1200" dirty="0">
                <a:solidFill>
                  <a:schemeClr val="tx1"/>
                </a:solidFill>
                <a:effectLst/>
              </a:rPr>
              <a:t>the ones </a:t>
            </a:r>
            <a:r>
              <a:rPr lang="en-gb" sz="1100" kern="1200" dirty="0">
                <a:solidFill>
                  <a:schemeClr val="tx1"/>
                </a:solidFill>
                <a:effectLst/>
              </a:rPr>
              <a:t>in the central agreement.</a:t>
            </a:r>
            <a:endParaRPr lang="sv-SE" sz="1100" kern="1200" dirty="0">
              <a:solidFill>
                <a:schemeClr val="tx1"/>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kern="1200" dirty="0">
                <a:solidFill>
                  <a:schemeClr val="tx1"/>
                </a:solidFill>
                <a:effectLst/>
              </a:rPr>
              <a:t>At the top of the structure is the </a:t>
            </a:r>
            <a:r>
              <a:rPr lang="en-gb" sz="1100" b="1" kern="1200" dirty="0">
                <a:solidFill>
                  <a:schemeClr val="tx1"/>
                </a:solidFill>
                <a:effectLst/>
              </a:rPr>
              <a:t>individual employment contract</a:t>
            </a:r>
            <a:r>
              <a:rPr lang="en-gb" sz="1100" kern="1200" dirty="0">
                <a:solidFill>
                  <a:schemeClr val="tx1"/>
                </a:solidFill>
                <a:effectLst/>
              </a:rPr>
              <a:t>, which may provide for further benefits. The provisions of an individual employment contract may not be less favourable than those of laws or collective bargaining agreements.</a:t>
            </a:r>
            <a:r>
              <a:rPr lang="en-gb" sz="1100" dirty="0"/>
              <a: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dirty="0"/>
              <a:t>T</a:t>
            </a:r>
            <a:r>
              <a:rPr lang="en-gb" sz="1100" dirty="0"/>
              <a:t>he company’s human resources policy</a:t>
            </a:r>
            <a:r>
              <a:rPr lang="en-GB" sz="1100" dirty="0"/>
              <a:t> contain such matters that </a:t>
            </a:r>
            <a:r>
              <a:rPr lang="en-gb" sz="1100" dirty="0"/>
              <a:t>are not regulated in laws or agreements </a:t>
            </a:r>
            <a:r>
              <a:rPr lang="en-GB" sz="1100" dirty="0"/>
              <a:t>and can be</a:t>
            </a:r>
            <a:r>
              <a:rPr lang="en-gb" sz="1100" dirty="0"/>
              <a:t> decided by the employer</a:t>
            </a:r>
            <a:r>
              <a:rPr lang="en-GB" sz="1100" dirty="0"/>
              <a:t> alone</a:t>
            </a:r>
            <a:r>
              <a:rPr lang="en-gb" sz="1100" dirty="0"/>
              <a:t>.  </a:t>
            </a:r>
            <a:endParaRPr lang="sv-SE" sz="1100" kern="1200" dirty="0">
              <a:solidFill>
                <a:schemeClr val="tx1"/>
              </a:solidFill>
              <a:effectLst/>
            </a:endParaRPr>
          </a:p>
          <a:p>
            <a:pPr lvl="0" rtl="0"/>
            <a:r>
              <a:rPr lang="en-gb" sz="1100" kern="1200" dirty="0">
                <a:solidFill>
                  <a:schemeClr val="tx1"/>
                </a:solidFill>
                <a:effectLst/>
              </a:rPr>
              <a:t> </a:t>
            </a:r>
            <a:endParaRPr lang="sv-SE" sz="1100" b="1" kern="1200" dirty="0">
              <a:solidFill>
                <a:schemeClr val="tx1"/>
              </a:solidFill>
              <a:effectLst/>
            </a:endParaRPr>
          </a:p>
          <a:p>
            <a:pPr lvl="0" rtl="0"/>
            <a:r>
              <a:rPr lang="en-gb" sz="1100" u="sng" kern="1200" dirty="0">
                <a:solidFill>
                  <a:schemeClr val="tx1"/>
                </a:solidFill>
                <a:effectLst/>
              </a:rPr>
              <a:t>Example, working hours</a:t>
            </a:r>
            <a:r>
              <a:rPr lang="en-gb" sz="1100" kern="1200" dirty="0">
                <a:solidFill>
                  <a:schemeClr val="tx1"/>
                </a:solidFill>
                <a:effectLst/>
              </a:rPr>
              <a:t> - by law, a working week in Sweden may not exceed 40 hours. In collective bargaining agreements at industry or company level we may agree on 38 hours as full time, shorter working hours during the summer, the scheduling of working hours, etc. Our agreements add to and adapt the law. In your own individual employment contract you can agree on a further shortening of your working hours.</a:t>
            </a:r>
            <a:endParaRPr lang="sv-SE" sz="1100" kern="1200" dirty="0">
              <a:solidFill>
                <a:schemeClr val="tx1"/>
              </a:solidFill>
              <a:effectLst/>
            </a:endParaRPr>
          </a:p>
          <a:p>
            <a:pPr rtl="0"/>
            <a:endParaRPr lang="sv-SE" sz="1100" dirty="0"/>
          </a:p>
          <a:p>
            <a:pPr rtl="0"/>
            <a:r>
              <a:rPr lang="en-gb" sz="1100" u="sng" dirty="0"/>
              <a:t>Example, holiday- </a:t>
            </a:r>
            <a:r>
              <a:rPr lang="en-gb" sz="1100" dirty="0"/>
              <a:t>the law states that everyone has the right to 25 days</a:t>
            </a:r>
            <a:r>
              <a:rPr lang="en-GB" sz="1100" dirty="0"/>
              <a:t> of paid </a:t>
            </a:r>
            <a:r>
              <a:rPr lang="en-gb" sz="1100" dirty="0"/>
              <a:t>holiday</a:t>
            </a:r>
            <a:r>
              <a:rPr lang="en-GB" sz="1100" dirty="0"/>
              <a:t> each year</a:t>
            </a:r>
            <a:r>
              <a:rPr lang="en-gb" sz="1100" dirty="0"/>
              <a:t>, but collective bargaining agreements may contain rules providing for additional days of holiday and on an individual basis you can agree on further additional </a:t>
            </a:r>
            <a:r>
              <a:rPr lang="en-GB" sz="1100" dirty="0"/>
              <a:t>paid </a:t>
            </a:r>
            <a:r>
              <a:rPr lang="en-gb" sz="1100" dirty="0"/>
              <a:t>days</a:t>
            </a:r>
            <a:r>
              <a:rPr lang="en-GB" sz="1100" dirty="0"/>
              <a:t> of holiday</a:t>
            </a:r>
            <a:r>
              <a:rPr lang="en-gb" sz="1100" dirty="0"/>
              <a:t> in your employment contract.</a:t>
            </a:r>
          </a:p>
          <a:p>
            <a:pPr rtl="0"/>
            <a:endParaRPr lang="sv-SE" sz="1100" baseline="0" dirty="0"/>
          </a:p>
          <a:p>
            <a:pPr rtl="0"/>
            <a:endParaRPr lang="sv-SE" dirty="0"/>
          </a:p>
        </p:txBody>
      </p:sp>
      <p:sp>
        <p:nvSpPr>
          <p:cNvPr id="4" name="Platshållare för bildnummer 3"/>
          <p:cNvSpPr>
            <a:spLocks noGrp="1"/>
          </p:cNvSpPr>
          <p:nvPr>
            <p:ph type="sldNum" sz="quarter" idx="10"/>
          </p:nvPr>
        </p:nvSpPr>
        <p:spPr/>
        <p:txBody>
          <a:bodyPr rtlCol="0"/>
          <a:lstStyle/>
          <a:p>
            <a:pPr rtl="0"/>
            <a:fld id="{C638C25E-F0E8-4CB9-98E1-72D216DB1A8B}" type="slidenum">
              <a:rPr lang="sv-SE" smtClean="0"/>
              <a:t>8</a:t>
            </a:fld>
            <a:endParaRPr lang="sv-SE"/>
          </a:p>
        </p:txBody>
      </p:sp>
    </p:spTree>
    <p:extLst>
      <p:ext uri="{BB962C8B-B14F-4D97-AF65-F5344CB8AC3E}">
        <p14:creationId xmlns:p14="http://schemas.microsoft.com/office/powerpoint/2010/main" val="18853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236538"/>
            <a:ext cx="5956300" cy="3351212"/>
          </a:xfrm>
        </p:spPr>
      </p:sp>
      <p:sp>
        <p:nvSpPr>
          <p:cNvPr id="3" name="Platshållare för anteckningar 2"/>
          <p:cNvSpPr>
            <a:spLocks noGrp="1"/>
          </p:cNvSpPr>
          <p:nvPr>
            <p:ph type="body" idx="1"/>
          </p:nvPr>
        </p:nvSpPr>
        <p:spPr>
          <a:xfrm>
            <a:off x="576124" y="3730271"/>
            <a:ext cx="5645428" cy="4954942"/>
          </a:xfrm>
        </p:spPr>
        <p:txBody>
          <a:bodyPr rtlCol="0"/>
          <a:lstStyle/>
          <a:p>
            <a:pPr rtl="0">
              <a:lnSpc>
                <a:spcPct val="90000"/>
              </a:lnSpc>
              <a:buClr>
                <a:srgbClr val="FF0000"/>
              </a:buClr>
            </a:pPr>
            <a:r>
              <a:rPr lang="en-gb" sz="1100" b="1" dirty="0">
                <a:latin typeface="Calibri" pitchFamily="34" charset="0"/>
              </a:rPr>
              <a:t>CBA </a:t>
            </a:r>
            <a:r>
              <a:rPr lang="en-GB" sz="1100" b="1" dirty="0">
                <a:latin typeface="Calibri" pitchFamily="34" charset="0"/>
              </a:rPr>
              <a:t>–</a:t>
            </a:r>
            <a:r>
              <a:rPr lang="en-gb" sz="1100" b="1" dirty="0">
                <a:latin typeface="Calibri" pitchFamily="34" charset="0"/>
              </a:rPr>
              <a:t> employer information</a:t>
            </a:r>
          </a:p>
          <a:p>
            <a:pPr rtl="0">
              <a:lnSpc>
                <a:spcPct val="90000"/>
              </a:lnSpc>
              <a:buClr>
                <a:srgbClr val="FF0000"/>
              </a:buClr>
            </a:pPr>
            <a:r>
              <a:rPr lang="en-gb" sz="1100" b="0" dirty="0">
                <a:latin typeface="Calibri" pitchFamily="34" charset="0"/>
              </a:rPr>
              <a:t>As an employee, you will become </a:t>
            </a:r>
            <a:r>
              <a:rPr lang="en-gb" sz="1100" b="1" dirty="0">
                <a:latin typeface="Calibri" pitchFamily="34" charset="0"/>
              </a:rPr>
              <a:t>bound by collective bargaining agreements </a:t>
            </a:r>
            <a:r>
              <a:rPr lang="en-gb" sz="1100" b="0" dirty="0">
                <a:latin typeface="Calibri" pitchFamily="34" charset="0"/>
              </a:rPr>
              <a:t>upon becoming a member</a:t>
            </a:r>
            <a:r>
              <a:rPr lang="en-GB" sz="1100" b="0" dirty="0">
                <a:latin typeface="Calibri" pitchFamily="34" charset="0"/>
              </a:rPr>
              <a:t> of the union</a:t>
            </a:r>
            <a:r>
              <a:rPr lang="en-gb" sz="1100" b="0" dirty="0">
                <a:latin typeface="Calibri" pitchFamily="34" charset="0"/>
              </a:rPr>
              <a:t>. Similarly, </a:t>
            </a:r>
            <a:r>
              <a:rPr lang="en-GB" sz="1100" b="0" dirty="0">
                <a:latin typeface="Calibri" pitchFamily="34" charset="0"/>
              </a:rPr>
              <a:t>a</a:t>
            </a:r>
            <a:r>
              <a:rPr lang="en-gb" sz="1100" b="0" dirty="0">
                <a:latin typeface="Calibri" pitchFamily="34" charset="0"/>
              </a:rPr>
              <a:t> employer become</a:t>
            </a:r>
            <a:r>
              <a:rPr lang="en-GB" sz="1100" b="0" dirty="0">
                <a:latin typeface="Calibri" pitchFamily="34" charset="0"/>
              </a:rPr>
              <a:t>s</a:t>
            </a:r>
            <a:r>
              <a:rPr lang="en-gb" sz="1100" b="0" dirty="0">
                <a:latin typeface="Calibri" pitchFamily="34" charset="0"/>
              </a:rPr>
              <a:t> bound </a:t>
            </a:r>
            <a:r>
              <a:rPr lang="en-gb" sz="1100" dirty="0">
                <a:latin typeface="Calibri" pitchFamily="34" charset="0"/>
              </a:rPr>
              <a:t>upon becoming a member of an employer organisation. Employers who choose not to become members have the option of concluding a “tie-in agreement”</a:t>
            </a:r>
            <a:r>
              <a:rPr lang="en-GB" sz="1100" dirty="0">
                <a:latin typeface="Calibri" pitchFamily="34" charset="0"/>
              </a:rPr>
              <a:t> with a TU</a:t>
            </a:r>
            <a:r>
              <a:rPr lang="en-gb" sz="1100" dirty="0">
                <a:latin typeface="Calibri" pitchFamily="34" charset="0"/>
              </a:rPr>
              <a:t>.</a:t>
            </a:r>
          </a:p>
          <a:p>
            <a:pPr rtl="0">
              <a:lnSpc>
                <a:spcPct val="90000"/>
              </a:lnSpc>
              <a:buClr>
                <a:srgbClr val="FF0000"/>
              </a:buClr>
            </a:pPr>
            <a:endParaRPr lang="sv-SE" sz="1100" dirty="0">
              <a:latin typeface="Calibri" pitchFamily="34" charset="0"/>
            </a:endParaRPr>
          </a:p>
          <a:p>
            <a:pPr rtl="0">
              <a:lnSpc>
                <a:spcPct val="90000"/>
              </a:lnSpc>
              <a:buClr>
                <a:srgbClr val="FF0000"/>
              </a:buClr>
            </a:pPr>
            <a:r>
              <a:rPr lang="en-gb" sz="1100" dirty="0">
                <a:latin typeface="Calibri" pitchFamily="34" charset="0"/>
              </a:rPr>
              <a:t>Collective bargaining agreements must be applied </a:t>
            </a:r>
            <a:r>
              <a:rPr lang="en-GB" sz="1100" dirty="0">
                <a:latin typeface="Calibri" pitchFamily="34" charset="0"/>
              </a:rPr>
              <a:t>to</a:t>
            </a:r>
            <a:r>
              <a:rPr lang="en-gb" sz="1100" dirty="0">
                <a:latin typeface="Calibri" pitchFamily="34" charset="0"/>
              </a:rPr>
              <a:t> </a:t>
            </a:r>
            <a:r>
              <a:rPr lang="en-gb" sz="1100" b="1" dirty="0">
                <a:latin typeface="Calibri" pitchFamily="34" charset="0"/>
              </a:rPr>
              <a:t>all employees</a:t>
            </a:r>
            <a:r>
              <a:rPr lang="en-gb" sz="1100" b="0" dirty="0">
                <a:latin typeface="Calibri" pitchFamily="34" charset="0"/>
              </a:rPr>
              <a:t>, i.e. also those who are not members of a trade union. </a:t>
            </a:r>
            <a:r>
              <a:rPr lang="en-gb" sz="1100" dirty="0">
                <a:latin typeface="Calibri" pitchFamily="34" charset="0"/>
              </a:rPr>
              <a:t>  </a:t>
            </a:r>
          </a:p>
          <a:p>
            <a:pPr rtl="0">
              <a:lnSpc>
                <a:spcPct val="90000"/>
              </a:lnSpc>
              <a:buClr>
                <a:srgbClr val="FF0000"/>
              </a:buClr>
            </a:pPr>
            <a:endParaRPr lang="sv-SE" sz="1100" dirty="0">
              <a:latin typeface="Calibri" pitchFamily="34" charset="0"/>
            </a:endParaRPr>
          </a:p>
          <a:p>
            <a:pPr marL="0" marR="0" lvl="0" indent="0" algn="l" defTabSz="914400" rtl="0" eaLnBrk="1" fontAlgn="auto" latinLnBrk="0" hangingPunct="1">
              <a:lnSpc>
                <a:spcPct val="90000"/>
              </a:lnSpc>
              <a:spcBef>
                <a:spcPts val="0"/>
              </a:spcBef>
              <a:spcAft>
                <a:spcPts val="0"/>
              </a:spcAft>
              <a:buClr>
                <a:srgbClr val="FF0000"/>
              </a:buClr>
              <a:buSzTx/>
              <a:buFont typeface="Arial" pitchFamily="34" charset="0"/>
              <a:buNone/>
              <a:tabLst/>
              <a:defRPr/>
            </a:pPr>
            <a:r>
              <a:rPr lang="en-gb" sz="1100" dirty="0">
                <a:latin typeface="Calibri" pitchFamily="34" charset="0"/>
              </a:rPr>
              <a:t>The employer has a lot to gain from </a:t>
            </a:r>
            <a:r>
              <a:rPr lang="en-GB" sz="1100" dirty="0">
                <a:latin typeface="Calibri" pitchFamily="34" charset="0"/>
              </a:rPr>
              <a:t>having</a:t>
            </a:r>
            <a:r>
              <a:rPr lang="en-gb" sz="1100" dirty="0">
                <a:latin typeface="Calibri" pitchFamily="34" charset="0"/>
              </a:rPr>
              <a:t> a </a:t>
            </a:r>
            <a:r>
              <a:rPr lang="en-GB" sz="1100" dirty="0">
                <a:latin typeface="Calibri" pitchFamily="34" charset="0"/>
              </a:rPr>
              <a:t>collective bargaining </a:t>
            </a:r>
            <a:r>
              <a:rPr lang="en-gb" sz="1100" dirty="0">
                <a:latin typeface="Calibri" pitchFamily="34" charset="0"/>
              </a:rPr>
              <a:t>agreement: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t>Collective bargaining agreements provide a system that creates </a:t>
            </a:r>
            <a:r>
              <a:rPr lang="en-gb" sz="1100" b="1" dirty="0"/>
              <a:t>security and a set of rules </a:t>
            </a:r>
            <a:r>
              <a:rPr lang="en-gb" sz="1100" dirty="0"/>
              <a:t>for the employees as well as stability and industrial peace at the companies.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t>Collective bargaining agreements can easily be adapted to a particular industry and workplace and </a:t>
            </a:r>
            <a:r>
              <a:rPr lang="en-gb" sz="1100" b="1" dirty="0"/>
              <a:t>can </a:t>
            </a:r>
            <a:r>
              <a:rPr lang="en-GB" sz="1100" b="1" dirty="0"/>
              <a:t>be </a:t>
            </a:r>
            <a:r>
              <a:rPr lang="en-gb" sz="1100" b="1" dirty="0"/>
              <a:t>quickly amended</a:t>
            </a:r>
            <a:r>
              <a:rPr lang="en-GB" sz="1100" b="1" dirty="0"/>
              <a:t> if needed</a:t>
            </a:r>
            <a:r>
              <a:rPr lang="en-gb" sz="1100" dirty="0"/>
              <a:t>.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t>The employer </a:t>
            </a:r>
            <a:r>
              <a:rPr lang="en-gb" sz="1100" b="1" dirty="0"/>
              <a:t>is perceived as professional and responsible </a:t>
            </a:r>
            <a:r>
              <a:rPr lang="en-gb" sz="1100" dirty="0"/>
              <a:t>and </a:t>
            </a:r>
            <a:r>
              <a:rPr lang="en-GB" sz="1100" dirty="0"/>
              <a:t>receives</a:t>
            </a:r>
            <a:r>
              <a:rPr lang="en-gb" sz="1100" dirty="0"/>
              <a:t> a </a:t>
            </a:r>
            <a:r>
              <a:rPr lang="en-gb" sz="1100" dirty="0">
                <a:latin typeface="Calibri" pitchFamily="34" charset="0"/>
              </a:rPr>
              <a:t>“</a:t>
            </a:r>
            <a:r>
              <a:rPr lang="en-GB" sz="1100" dirty="0">
                <a:latin typeface="Calibri" pitchFamily="34" charset="0"/>
              </a:rPr>
              <a:t>certificate</a:t>
            </a:r>
            <a:r>
              <a:rPr lang="en-gb" sz="1100" dirty="0">
                <a:latin typeface="Calibri" pitchFamily="34" charset="0"/>
              </a:rPr>
              <a:t> of quality”.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latin typeface="Calibri" pitchFamily="34" charset="0"/>
              </a:rPr>
              <a:t>Having a single counterparty is </a:t>
            </a:r>
            <a:r>
              <a:rPr lang="en-gb" sz="1100" b="1" dirty="0">
                <a:latin typeface="Calibri" pitchFamily="34" charset="0"/>
              </a:rPr>
              <a:t>simpler and more time-efficient </a:t>
            </a:r>
            <a:r>
              <a:rPr lang="en-gb" sz="1100" dirty="0">
                <a:latin typeface="Calibri" pitchFamily="34" charset="0"/>
              </a:rPr>
              <a:t>than negotiating with all employees. </a:t>
            </a:r>
          </a:p>
          <a:p>
            <a:pPr marL="171450" lvl="0" indent="-171450" rtl="0">
              <a:lnSpc>
                <a:spcPct val="90000"/>
              </a:lnSpc>
              <a:buClr>
                <a:srgbClr val="FF0000"/>
              </a:buClr>
              <a:buFont typeface="Arial" pitchFamily="34" charset="0"/>
              <a:buChar char="•"/>
            </a:pPr>
            <a:r>
              <a:rPr lang="en-gb" sz="1100" dirty="0">
                <a:latin typeface="Calibri" pitchFamily="34" charset="0"/>
              </a:rPr>
              <a:t>Through its membership </a:t>
            </a:r>
            <a:r>
              <a:rPr lang="en-GB" sz="1100" dirty="0">
                <a:latin typeface="Calibri" pitchFamily="34" charset="0"/>
              </a:rPr>
              <a:t>in</a:t>
            </a:r>
            <a:r>
              <a:rPr lang="en-gb" sz="1100" dirty="0">
                <a:latin typeface="Calibri" pitchFamily="34" charset="0"/>
              </a:rPr>
              <a:t> </a:t>
            </a:r>
            <a:r>
              <a:rPr lang="en-GB" sz="1100" dirty="0">
                <a:latin typeface="Calibri" pitchFamily="34" charset="0"/>
              </a:rPr>
              <a:t>a</a:t>
            </a:r>
            <a:r>
              <a:rPr lang="en-gb" sz="1100" dirty="0">
                <a:latin typeface="Calibri" pitchFamily="34" charset="0"/>
              </a:rPr>
              <a:t> employer</a:t>
            </a:r>
            <a:r>
              <a:rPr lang="en-GB" sz="1100" dirty="0">
                <a:latin typeface="Calibri" pitchFamily="34" charset="0"/>
              </a:rPr>
              <a:t>’s</a:t>
            </a:r>
            <a:r>
              <a:rPr lang="en-gb" sz="1100" dirty="0">
                <a:latin typeface="Calibri" pitchFamily="34" charset="0"/>
              </a:rPr>
              <a:t> organisation the employer gains access to </a:t>
            </a:r>
            <a:r>
              <a:rPr lang="en-gb" sz="1100" b="1" dirty="0">
                <a:latin typeface="Calibri" pitchFamily="34" charset="0"/>
              </a:rPr>
              <a:t>legal assistance</a:t>
            </a:r>
            <a:r>
              <a:rPr lang="en-gb" sz="1100" dirty="0">
                <a:latin typeface="Calibri" pitchFamily="34" charset="0"/>
              </a:rPr>
              <a:t>.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latin typeface="Calibri" pitchFamily="34" charset="0"/>
              </a:rPr>
              <a:t>If there are </a:t>
            </a:r>
            <a:r>
              <a:rPr lang="en-GB" sz="1100" dirty="0">
                <a:latin typeface="Calibri" pitchFamily="34" charset="0"/>
              </a:rPr>
              <a:t>local</a:t>
            </a:r>
            <a:r>
              <a:rPr lang="en-gb" sz="1100" dirty="0">
                <a:latin typeface="Calibri" pitchFamily="34" charset="0"/>
              </a:rPr>
              <a:t> representatives at the workplace, they </a:t>
            </a:r>
            <a:r>
              <a:rPr lang="en-GB" sz="1100" dirty="0">
                <a:latin typeface="Calibri" pitchFamily="34" charset="0"/>
              </a:rPr>
              <a:t>can serve as </a:t>
            </a:r>
            <a:r>
              <a:rPr lang="en-gb" sz="1100" dirty="0">
                <a:latin typeface="Calibri" pitchFamily="34" charset="0"/>
              </a:rPr>
              <a:t>a valuable </a:t>
            </a:r>
            <a:r>
              <a:rPr lang="en-gb" sz="1100" b="1" dirty="0">
                <a:latin typeface="Calibri" pitchFamily="34" charset="0"/>
              </a:rPr>
              <a:t>sounding-board</a:t>
            </a:r>
            <a:endParaRPr lang="sv-SE" sz="1100" b="1" dirty="0">
              <a:latin typeface="Calibri" pitchFamily="34" charset="0"/>
            </a:endParaRPr>
          </a:p>
          <a:p>
            <a:pPr rtl="0"/>
            <a:endParaRPr lang="sv-SE" sz="1100" dirty="0"/>
          </a:p>
          <a:p>
            <a:pPr lvl="0" rtl="0"/>
            <a:r>
              <a:rPr lang="en-gb" sz="1100" kern="1200" dirty="0">
                <a:solidFill>
                  <a:schemeClr val="tx1"/>
                </a:solidFill>
                <a:effectLst/>
              </a:rPr>
              <a:t>Collective bargaining agreements have been negotiated jointly by the union and employers. A CBA </a:t>
            </a:r>
            <a:r>
              <a:rPr lang="en-GB" sz="1100" kern="1200" dirty="0">
                <a:solidFill>
                  <a:schemeClr val="tx1"/>
                </a:solidFill>
                <a:effectLst/>
              </a:rPr>
              <a:t>therefore </a:t>
            </a:r>
            <a:r>
              <a:rPr lang="en-gb" sz="1100" kern="1200" dirty="0">
                <a:solidFill>
                  <a:schemeClr val="tx1"/>
                </a:solidFill>
                <a:effectLst/>
              </a:rPr>
              <a:t>is a </a:t>
            </a:r>
            <a:r>
              <a:rPr lang="en-GB" sz="1100" b="1" kern="1200" dirty="0">
                <a:solidFill>
                  <a:schemeClr val="tx1"/>
                </a:solidFill>
                <a:effectLst/>
              </a:rPr>
              <a:t>final</a:t>
            </a:r>
            <a:r>
              <a:rPr lang="en-gb" sz="1100" b="1" kern="1200" dirty="0">
                <a:solidFill>
                  <a:schemeClr val="tx1"/>
                </a:solidFill>
                <a:effectLst/>
              </a:rPr>
              <a:t> agreement which represents a compromise</a:t>
            </a:r>
            <a:r>
              <a:rPr lang="en-GB" sz="1100" b="1" kern="1200" dirty="0">
                <a:solidFill>
                  <a:schemeClr val="tx1"/>
                </a:solidFill>
                <a:effectLst/>
              </a:rPr>
              <a:t>d</a:t>
            </a:r>
            <a:r>
              <a:rPr lang="en-gb" sz="1100" b="1" kern="1200" dirty="0">
                <a:solidFill>
                  <a:schemeClr val="tx1"/>
                </a:solidFill>
                <a:effectLst/>
              </a:rPr>
              <a:t> solution</a:t>
            </a:r>
            <a:r>
              <a:rPr lang="en-gb" sz="1100" kern="1200" dirty="0">
                <a:solidFill>
                  <a:schemeClr val="tx1"/>
                </a:solidFill>
                <a:effectLst/>
              </a:rPr>
              <a:t>. At the local level there should be no further need to negotiate or reach compromises beyond what is stated in the agreements. What is stated in the agreements applies.</a:t>
            </a:r>
          </a:p>
          <a:p>
            <a:pPr lvl="0" rtl="0"/>
            <a:endParaRPr lang="sv-SE" sz="11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rPr>
              <a:t>So, w</a:t>
            </a:r>
            <a:r>
              <a:rPr lang="en-gb" sz="1100" kern="1200" dirty="0">
                <a:solidFill>
                  <a:schemeClr val="tx1"/>
                </a:solidFill>
                <a:effectLst/>
              </a:rPr>
              <a:t>hat happens </a:t>
            </a:r>
            <a:r>
              <a:rPr lang="en-gb" sz="1100" b="1" kern="1200" dirty="0">
                <a:solidFill>
                  <a:schemeClr val="tx1"/>
                </a:solidFill>
                <a:effectLst/>
              </a:rPr>
              <a:t>if the employer doesn’t follow </a:t>
            </a:r>
            <a:r>
              <a:rPr lang="en-gb" sz="1100" kern="1200" dirty="0">
                <a:solidFill>
                  <a:schemeClr val="tx1"/>
                </a:solidFill>
                <a:effectLst/>
              </a:rPr>
              <a:t>the agreement? </a:t>
            </a:r>
            <a:r>
              <a:rPr lang="en-GB" sz="1100" kern="1200" dirty="0">
                <a:solidFill>
                  <a:schemeClr val="tx1"/>
                </a:solidFill>
                <a:effectLst/>
              </a:rPr>
              <a:t>The trade unions mon</a:t>
            </a:r>
            <a:r>
              <a:rPr lang="en-gb" sz="1100" kern="1200" dirty="0">
                <a:solidFill>
                  <a:schemeClr val="tx1"/>
                </a:solidFill>
                <a:effectLst/>
              </a:rPr>
              <a:t>itors that the employer follows the agreements</a:t>
            </a:r>
            <a:r>
              <a:rPr lang="en-GB" sz="1100" kern="1200" dirty="0">
                <a:solidFill>
                  <a:schemeClr val="tx1"/>
                </a:solidFill>
                <a:effectLst/>
              </a:rPr>
              <a:t>.</a:t>
            </a:r>
            <a:endParaRPr lang="en-gb" sz="1100" dirty="0">
              <a:latin typeface="Calibri" pitchFamily="34" charset="0"/>
            </a:endParaRPr>
          </a:p>
          <a:p>
            <a:pPr rtl="0"/>
            <a:endParaRPr lang="sv-SE" sz="1100" dirty="0"/>
          </a:p>
        </p:txBody>
      </p:sp>
      <p:sp>
        <p:nvSpPr>
          <p:cNvPr id="4" name="Platshållare för bildnummer 3"/>
          <p:cNvSpPr>
            <a:spLocks noGrp="1"/>
          </p:cNvSpPr>
          <p:nvPr>
            <p:ph type="sldNum" sz="quarter" idx="10"/>
          </p:nvPr>
        </p:nvSpPr>
        <p:spPr/>
        <p:txBody>
          <a:bodyPr rtlCol="0"/>
          <a:lstStyle/>
          <a:p>
            <a:pPr rtl="0"/>
            <a:fld id="{C638C25E-F0E8-4CB9-98E1-72D216DB1A8B}" type="slidenum">
              <a:rPr lang="sv-SE" smtClean="0"/>
              <a:t>9</a:t>
            </a:fld>
            <a:endParaRPr lang="sv-SE"/>
          </a:p>
        </p:txBody>
      </p:sp>
    </p:spTree>
    <p:extLst>
      <p:ext uri="{BB962C8B-B14F-4D97-AF65-F5344CB8AC3E}">
        <p14:creationId xmlns:p14="http://schemas.microsoft.com/office/powerpoint/2010/main" val="1019651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0E3C93E-A9EC-854E-B18D-188C2D574234}"/>
              </a:ext>
            </a:extLst>
          </p:cNvPr>
          <p:cNvSpPr/>
          <p:nvPr userDrawn="1"/>
        </p:nvSpPr>
        <p:spPr>
          <a:xfrm>
            <a:off x="266400" y="266400"/>
            <a:ext cx="11660400" cy="507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dirty="0"/>
          </a:p>
        </p:txBody>
      </p:sp>
      <p:sp>
        <p:nvSpPr>
          <p:cNvPr id="8" name="Rektangel 7">
            <a:extLst>
              <a:ext uri="{FF2B5EF4-FFF2-40B4-BE49-F238E27FC236}">
                <a16:creationId xmlns:a16="http://schemas.microsoft.com/office/drawing/2014/main" id="{27791202-E9F8-804F-9328-D6AB46F59D95}"/>
              </a:ext>
            </a:extLst>
          </p:cNvPr>
          <p:cNvSpPr/>
          <p:nvPr userDrawn="1"/>
        </p:nvSpPr>
        <p:spPr>
          <a:xfrm>
            <a:off x="10708192" y="93531"/>
            <a:ext cx="1391478" cy="139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w="0">
                <a:noFill/>
              </a:ln>
              <a:noFill/>
              <a:effectLst>
                <a:outerShdw blurRad="38100" dist="25400" dir="5400000" algn="ctr" rotWithShape="0">
                  <a:srgbClr val="6E747A">
                    <a:alpha val="43000"/>
                  </a:srgbClr>
                </a:outerShdw>
              </a:effectLst>
            </a:endParaRPr>
          </a:p>
        </p:txBody>
      </p:sp>
      <p:sp>
        <p:nvSpPr>
          <p:cNvPr id="16" name="Platshållare för rubrik 1"/>
          <p:cNvSpPr>
            <a:spLocks noGrp="1"/>
          </p:cNvSpPr>
          <p:nvPr>
            <p:ph type="title" hasCustomPrompt="1"/>
          </p:nvPr>
        </p:nvSpPr>
        <p:spPr>
          <a:xfrm>
            <a:off x="2316000" y="1573604"/>
            <a:ext cx="7560000" cy="2461592"/>
          </a:xfrm>
          <a:prstGeom prst="rect">
            <a:avLst/>
          </a:prstGeom>
        </p:spPr>
        <p:txBody>
          <a:bodyPr vert="horz" lIns="91440" tIns="45720" rIns="91440" bIns="45720" rtlCol="0" anchor="ctr">
            <a:noAutofit/>
          </a:bodyPr>
          <a:lstStyle>
            <a:lvl1pPr algn="ctr">
              <a:lnSpc>
                <a:spcPct val="110000"/>
              </a:lnSpc>
              <a:defRPr sz="3400">
                <a:solidFill>
                  <a:schemeClr val="bg1"/>
                </a:solidFill>
              </a:defRPr>
            </a:lvl1pPr>
          </a:lstStyle>
          <a:p>
            <a:r>
              <a:rPr lang="sv-SE" dirty="0"/>
              <a:t>Rubrik</a:t>
            </a:r>
          </a:p>
        </p:txBody>
      </p:sp>
      <p:pic>
        <p:nvPicPr>
          <p:cNvPr id="10" name="Bildobjekt 9">
            <a:extLst>
              <a:ext uri="{FF2B5EF4-FFF2-40B4-BE49-F238E27FC236}">
                <a16:creationId xmlns:a16="http://schemas.microsoft.com/office/drawing/2014/main" id="{6F0DE026-97C5-0A45-AA75-5BD4F930B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8800" y="5607320"/>
            <a:ext cx="754401" cy="994648"/>
          </a:xfrm>
          <a:prstGeom prst="rect">
            <a:avLst/>
          </a:prstGeom>
        </p:spPr>
      </p:pic>
      <p:sp>
        <p:nvSpPr>
          <p:cNvPr id="6" name="Rektangel 5">
            <a:extLst>
              <a:ext uri="{FF2B5EF4-FFF2-40B4-BE49-F238E27FC236}">
                <a16:creationId xmlns:a16="http://schemas.microsoft.com/office/drawing/2014/main" id="{B7CED22A-F075-AE41-9AD8-52272561CA07}"/>
              </a:ext>
            </a:extLst>
          </p:cNvPr>
          <p:cNvSpPr/>
          <p:nvPr userDrawn="1"/>
        </p:nvSpPr>
        <p:spPr>
          <a:xfrm>
            <a:off x="10785600" y="147132"/>
            <a:ext cx="1260000" cy="126000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w="0">
                <a:noFill/>
              </a:ln>
              <a:noFill/>
              <a:effectLst>
                <a:outerShdw blurRad="38100" dist="25400" dir="5400000" algn="ctr" rotWithShape="0">
                  <a:srgbClr val="6E747A">
                    <a:alpha val="43000"/>
                  </a:srgbClr>
                </a:outerShdw>
              </a:effectLst>
            </a:endParaRPr>
          </a:p>
        </p:txBody>
      </p:sp>
      <p:pic>
        <p:nvPicPr>
          <p:cNvPr id="9" name="Bild 8">
            <a:extLst>
              <a:ext uri="{FF2B5EF4-FFF2-40B4-BE49-F238E27FC236}">
                <a16:creationId xmlns:a16="http://schemas.microsoft.com/office/drawing/2014/main" id="{97D0DD4B-C1D0-CE4D-B944-EF05FEBFAC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934" y="378466"/>
            <a:ext cx="797333" cy="797333"/>
          </a:xfrm>
          <a:prstGeom prst="rect">
            <a:avLst/>
          </a:prstGeom>
        </p:spPr>
      </p:pic>
      <p:sp>
        <p:nvSpPr>
          <p:cNvPr id="11" name="Underrubrik 2">
            <a:extLst>
              <a:ext uri="{FF2B5EF4-FFF2-40B4-BE49-F238E27FC236}">
                <a16:creationId xmlns:a16="http://schemas.microsoft.com/office/drawing/2014/main" id="{449B35F9-3FC4-6F48-8EC8-DA7BC7D84B39}"/>
              </a:ext>
            </a:extLst>
          </p:cNvPr>
          <p:cNvSpPr>
            <a:spLocks noGrp="1"/>
          </p:cNvSpPr>
          <p:nvPr>
            <p:ph type="subTitle" idx="1" hasCustomPrompt="1"/>
          </p:nvPr>
        </p:nvSpPr>
        <p:spPr>
          <a:xfrm>
            <a:off x="3576000" y="4636698"/>
            <a:ext cx="5040000" cy="288000"/>
          </a:xfrm>
          <a:prstGeom prst="rect">
            <a:avLst/>
          </a:prstGeom>
        </p:spPr>
        <p:txBody>
          <a:bodyPr bIns="46800" anchor="ctr"/>
          <a:lstStyle>
            <a:lvl1pPr marL="0" indent="0" algn="ctr">
              <a:lnSpc>
                <a:spcPct val="110000"/>
              </a:lnSpc>
              <a:spcAft>
                <a:spcPts val="0"/>
              </a:spcAft>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Författare</a:t>
            </a:r>
          </a:p>
        </p:txBody>
      </p:sp>
      <p:sp>
        <p:nvSpPr>
          <p:cNvPr id="12" name="Platshållare för text 13">
            <a:extLst>
              <a:ext uri="{FF2B5EF4-FFF2-40B4-BE49-F238E27FC236}">
                <a16:creationId xmlns:a16="http://schemas.microsoft.com/office/drawing/2014/main" id="{4B765500-4118-3C48-9077-2B6FD836C9D5}"/>
              </a:ext>
            </a:extLst>
          </p:cNvPr>
          <p:cNvSpPr>
            <a:spLocks noGrp="1"/>
          </p:cNvSpPr>
          <p:nvPr>
            <p:ph type="body" sz="quarter" idx="10" hasCustomPrompt="1"/>
          </p:nvPr>
        </p:nvSpPr>
        <p:spPr>
          <a:xfrm>
            <a:off x="5196000" y="4326058"/>
            <a:ext cx="1800000" cy="288000"/>
          </a:xfrm>
        </p:spPr>
        <p:txBody>
          <a:bodyPr anchor="ctr"/>
          <a:lstStyle>
            <a:lvl1pPr marL="0" indent="0" algn="ctr">
              <a:buNone/>
              <a:defRPr sz="1200" b="1">
                <a:solidFill>
                  <a:schemeClr val="bg1"/>
                </a:solidFill>
              </a:defRPr>
            </a:lvl1pPr>
          </a:lstStyle>
          <a:p>
            <a:pPr lvl="0"/>
            <a:r>
              <a:rPr lang="sv-SE" dirty="0"/>
              <a:t>Datum</a:t>
            </a:r>
          </a:p>
        </p:txBody>
      </p:sp>
    </p:spTree>
    <p:extLst>
      <p:ext uri="{BB962C8B-B14F-4D97-AF65-F5344CB8AC3E}">
        <p14:creationId xmlns:p14="http://schemas.microsoft.com/office/powerpoint/2010/main" val="32599257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or bild">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1414800" y="792000"/>
            <a:ext cx="9360000" cy="5436000"/>
          </a:xfrm>
          <a:prstGeom prst="rect">
            <a:avLst/>
          </a:prstGeom>
        </p:spPr>
        <p:txBody>
          <a:bodyPr/>
          <a:lstStyle>
            <a:lvl1pPr marL="0" indent="0">
              <a:buNone/>
              <a:defRPr/>
            </a:lvl1pPr>
          </a:lstStyle>
          <a:p>
            <a:r>
              <a:rPr lang="sv-SE" dirty="0"/>
              <a:t>Klicka på ikonen för att lägga till en bild</a:t>
            </a:r>
          </a:p>
        </p:txBody>
      </p:sp>
      <p:sp>
        <p:nvSpPr>
          <p:cNvPr id="13" name="Rektangel 12">
            <a:extLst>
              <a:ext uri="{FF2B5EF4-FFF2-40B4-BE49-F238E27FC236}">
                <a16:creationId xmlns:a16="http://schemas.microsoft.com/office/drawing/2014/main" id="{80291E53-DE67-A44C-B8C0-52243627919A}"/>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5B57F9B1-4BD5-F343-8AB3-11F1DBF10462}"/>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3E6E8C22-E231-8B4C-9ED8-04927918DBA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916084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kus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4800" y="1523950"/>
            <a:ext cx="9360000" cy="3810100"/>
          </a:xfrm>
          <a:prstGeom prst="rect">
            <a:avLst/>
          </a:prstGeom>
        </p:spPr>
        <p:txBody>
          <a:bodyPr anchor="ctr" anchorCtr="0">
            <a:noAutofit/>
          </a:bodyPr>
          <a:lstStyle>
            <a:lvl1pPr algn="ctr">
              <a:lnSpc>
                <a:spcPct val="110000"/>
              </a:lnSpc>
              <a:defRPr sz="4000" baseline="0">
                <a:solidFill>
                  <a:schemeClr val="tx1"/>
                </a:solidFill>
              </a:defRPr>
            </a:lvl1pPr>
          </a:lstStyle>
          <a:p>
            <a:r>
              <a:rPr lang="sv-SE" dirty="0"/>
              <a:t>Ett kortfattat och tydligt budskap</a:t>
            </a:r>
          </a:p>
        </p:txBody>
      </p:sp>
      <p:sp>
        <p:nvSpPr>
          <p:cNvPr id="6" name="Rektangel 5">
            <a:extLst>
              <a:ext uri="{FF2B5EF4-FFF2-40B4-BE49-F238E27FC236}">
                <a16:creationId xmlns:a16="http://schemas.microsoft.com/office/drawing/2014/main" id="{39E26092-9E0D-304B-A52D-508DA51200B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76CC28AA-B1ED-7F47-A044-907D2952D3E1}"/>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8" name="textruta 7">
            <a:extLst>
              <a:ext uri="{FF2B5EF4-FFF2-40B4-BE49-F238E27FC236}">
                <a16:creationId xmlns:a16="http://schemas.microsoft.com/office/drawing/2014/main" id="{7985D797-CD02-5B4D-B850-5F2363FA69FD}"/>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6360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E8510D7-2135-4F4D-BDAF-8995625301D5}"/>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A123E27E-71F2-7A42-A18D-76428577ABC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7" name="textruta 6">
            <a:extLst>
              <a:ext uri="{FF2B5EF4-FFF2-40B4-BE49-F238E27FC236}">
                <a16:creationId xmlns:a16="http://schemas.microsoft.com/office/drawing/2014/main" id="{58CB8708-1207-764B-9154-D6FAEE3AC98F}"/>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333153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19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Rubrikbild orange">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 y="428"/>
            <a:ext cx="12191239" cy="6857572"/>
          </a:xfrm>
          <a:prstGeom prst="rect">
            <a:avLst/>
          </a:prstGeom>
        </p:spPr>
      </p:pic>
      <p:sp>
        <p:nvSpPr>
          <p:cNvPr id="3" name="Underrubrik 2"/>
          <p:cNvSpPr>
            <a:spLocks noGrp="1"/>
          </p:cNvSpPr>
          <p:nvPr>
            <p:ph type="subTitle" idx="1" hasCustomPrompt="1"/>
          </p:nvPr>
        </p:nvSpPr>
        <p:spPr>
          <a:xfrm>
            <a:off x="1281352" y="3415098"/>
            <a:ext cx="7122430" cy="978962"/>
          </a:xfrm>
          <a:prstGeom prst="rect">
            <a:avLst/>
          </a:prstGeom>
        </p:spPr>
        <p:txBody>
          <a:bodyPr bIns="46800"/>
          <a:lstStyle>
            <a:lvl1pPr marL="0" indent="0" algn="l">
              <a:lnSpc>
                <a:spcPts val="3000"/>
              </a:lnSpc>
              <a:buNone/>
              <a:defRPr sz="2400"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Underrubrik/Författare</a:t>
            </a:r>
          </a:p>
        </p:txBody>
      </p:sp>
      <p:sp>
        <p:nvSpPr>
          <p:cNvPr id="10" name="Rätvinklig triangel 9"/>
          <p:cNvSpPr/>
          <p:nvPr/>
        </p:nvSpPr>
        <p:spPr>
          <a:xfrm rot="10800000">
            <a:off x="10079111" y="-2"/>
            <a:ext cx="2112887" cy="21918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927" y="462631"/>
            <a:ext cx="864000" cy="929664"/>
          </a:xfrm>
          <a:prstGeom prst="rect">
            <a:avLst/>
          </a:prstGeom>
        </p:spPr>
      </p:pic>
      <p:sp>
        <p:nvSpPr>
          <p:cNvPr id="16" name="Platshållare för rubrik 1"/>
          <p:cNvSpPr>
            <a:spLocks noGrp="1"/>
          </p:cNvSpPr>
          <p:nvPr>
            <p:ph type="title"/>
          </p:nvPr>
        </p:nvSpPr>
        <p:spPr>
          <a:xfrm>
            <a:off x="1280817" y="2004714"/>
            <a:ext cx="6412351" cy="1161179"/>
          </a:xfrm>
          <a:prstGeom prst="rect">
            <a:avLst/>
          </a:prstGeom>
        </p:spPr>
        <p:txBody>
          <a:bodyPr vert="horz" lIns="91440" tIns="45720" rIns="91440" bIns="45720" rtlCol="0" anchor="t">
            <a:noAutofit/>
          </a:bodyPr>
          <a:lstStyle>
            <a:lvl1pPr>
              <a:lnSpc>
                <a:spcPts val="4400"/>
              </a:lnSpc>
              <a:defRPr sz="3400">
                <a:solidFill>
                  <a:schemeClr val="bg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361239352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cSld name="Avsnittsrubrik">
    <p:spTree>
      <p:nvGrpSpPr>
        <p:cNvPr id="1" name=""/>
        <p:cNvGrpSpPr/>
        <p:nvPr/>
      </p:nvGrpSpPr>
      <p:grpSpPr>
        <a:xfrm>
          <a:off x="0" y="0"/>
          <a:ext cx="0" cy="0"/>
          <a:chOff x="0" y="0"/>
          <a:chExt cx="0" cy="0"/>
        </a:xfrm>
      </p:grpSpPr>
      <p:pic>
        <p:nvPicPr>
          <p:cNvPr id="9" name="Bildobjekt 8"/>
          <p:cNvPicPr>
            <a:picLocks noChangeAspect="1"/>
          </p:cNvPicPr>
          <p:nvPr/>
        </p:nvPicPr>
        <p:blipFill rotWithShape="1">
          <a:blip r:embed="rId2">
            <a:extLst>
              <a:ext uri="{28A0092B-C50C-407E-A947-70E740481C1C}">
                <a14:useLocalDpi xmlns:a14="http://schemas.microsoft.com/office/drawing/2010/main"/>
              </a:ext>
            </a:extLst>
          </a:blip>
          <a:srcRect l="1" r="18037"/>
          <a:stretch/>
        </p:blipFill>
        <p:spPr>
          <a:xfrm>
            <a:off x="-1368" y="6392917"/>
            <a:ext cx="12193368" cy="471600"/>
          </a:xfrm>
          <a:prstGeom prst="rect">
            <a:avLst/>
          </a:prstGeom>
        </p:spPr>
      </p:pic>
      <p:sp>
        <p:nvSpPr>
          <p:cNvPr id="2" name="Rubrik 1"/>
          <p:cNvSpPr>
            <a:spLocks noGrp="1"/>
          </p:cNvSpPr>
          <p:nvPr>
            <p:ph type="title" hasCustomPrompt="1"/>
          </p:nvPr>
        </p:nvSpPr>
        <p:spPr>
          <a:xfrm>
            <a:off x="1202400" y="856800"/>
            <a:ext cx="10630800" cy="900000"/>
          </a:xfrm>
          <a:prstGeom prst="rect">
            <a:avLst/>
          </a:prstGeom>
        </p:spPr>
        <p:txBody>
          <a:bodyPr anchor="t">
            <a:noAutofit/>
          </a:bodyPr>
          <a:lstStyle>
            <a:lvl1pPr>
              <a:lnSpc>
                <a:spcPts val="3000"/>
              </a:lnSpc>
              <a:defRPr sz="2600" baseline="0">
                <a:solidFill>
                  <a:schemeClr val="tx1"/>
                </a:solidFill>
              </a:defRPr>
            </a:lvl1pPr>
          </a:lstStyle>
          <a:p>
            <a:r>
              <a:rPr lang="sv-SE" dirty="0"/>
              <a:t>Kapitelavdelare</a:t>
            </a:r>
          </a:p>
        </p:txBody>
      </p:sp>
      <p:sp>
        <p:nvSpPr>
          <p:cNvPr id="3" name="Platshållare för text 2"/>
          <p:cNvSpPr>
            <a:spLocks noGrp="1"/>
          </p:cNvSpPr>
          <p:nvPr>
            <p:ph type="body" idx="1" hasCustomPrompt="1"/>
          </p:nvPr>
        </p:nvSpPr>
        <p:spPr>
          <a:xfrm>
            <a:off x="1202400" y="1915200"/>
            <a:ext cx="10630800" cy="1272600"/>
          </a:xfrm>
          <a:prstGeom prst="rect">
            <a:avLst/>
          </a:prstGeom>
        </p:spPr>
        <p:txBody>
          <a:bodyPr>
            <a:noAutofit/>
          </a:bodyPr>
          <a:lstStyle>
            <a:lvl1pPr marL="0" indent="0">
              <a:buNone/>
              <a:defRPr sz="2200"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underrubrik/författare</a:t>
            </a:r>
          </a:p>
        </p:txBody>
      </p:sp>
      <p:sp>
        <p:nvSpPr>
          <p:cNvPr id="4" name="Platshållare för datum 3"/>
          <p:cNvSpPr>
            <a:spLocks noGrp="1"/>
          </p:cNvSpPr>
          <p:nvPr>
            <p:ph type="dt" sz="half" idx="10"/>
          </p:nvPr>
        </p:nvSpPr>
        <p:spPr>
          <a:xfrm>
            <a:off x="11235600" y="6562800"/>
            <a:ext cx="806400" cy="230400"/>
          </a:xfrm>
          <a:prstGeom prst="rect">
            <a:avLst/>
          </a:prstGeom>
        </p:spPr>
        <p:txBody>
          <a:bodyPr/>
          <a:lstStyle/>
          <a:p>
            <a:fld id="{126F35E4-7A69-4ECF-BFEF-CE875FB00551}" type="datetime1">
              <a:rPr lang="sv-SE" smtClean="0"/>
              <a:t>2022-02-22</a:t>
            </a:fld>
            <a:endParaRPr lang="sv-SE"/>
          </a:p>
        </p:txBody>
      </p:sp>
      <p:sp>
        <p:nvSpPr>
          <p:cNvPr id="5" name="Platshållare för sidfot 4"/>
          <p:cNvSpPr>
            <a:spLocks noGrp="1"/>
          </p:cNvSpPr>
          <p:nvPr>
            <p:ph type="ftr" sz="quarter" idx="11"/>
          </p:nvPr>
        </p:nvSpPr>
        <p:spPr/>
        <p:txBody>
          <a:bodyPr/>
          <a:lstStyle/>
          <a:p>
            <a:r>
              <a:rPr lang="sv-SE"/>
              <a:t>Titel/presentationsnamn/författare</a:t>
            </a:r>
          </a:p>
        </p:txBody>
      </p:sp>
      <p:sp>
        <p:nvSpPr>
          <p:cNvPr id="6" name="Platshållare för bildnummer 5"/>
          <p:cNvSpPr>
            <a:spLocks noGrp="1"/>
          </p:cNvSpPr>
          <p:nvPr>
            <p:ph type="sldNum" sz="quarter" idx="12"/>
          </p:nvPr>
        </p:nvSpPr>
        <p:spPr/>
        <p:txBody>
          <a:bodyPr/>
          <a:lstStyle/>
          <a:p>
            <a:fld id="{715C5537-616B-48E2-857C-1E9E41687098}" type="slidenum">
              <a:rPr lang="sv-SE" smtClean="0"/>
              <a:t>‹#›</a:t>
            </a:fld>
            <a:endParaRPr lang="sv-SE"/>
          </a:p>
        </p:txBody>
      </p:sp>
      <p:pic>
        <p:nvPicPr>
          <p:cNvPr id="12" name="Bildobjekt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7803" y="374817"/>
            <a:ext cx="2016000" cy="426692"/>
          </a:xfrm>
          <a:prstGeom prst="rect">
            <a:avLst/>
          </a:prstGeom>
        </p:spPr>
      </p:pic>
    </p:spTree>
    <p:extLst>
      <p:ext uri="{BB962C8B-B14F-4D97-AF65-F5344CB8AC3E}">
        <p14:creationId xmlns:p14="http://schemas.microsoft.com/office/powerpoint/2010/main" val="419295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 med lång rubrik">
    <p:spTree>
      <p:nvGrpSpPr>
        <p:cNvPr id="1" name=""/>
        <p:cNvGrpSpPr/>
        <p:nvPr/>
      </p:nvGrpSpPr>
      <p:grpSpPr>
        <a:xfrm>
          <a:off x="0" y="0"/>
          <a:ext cx="0" cy="0"/>
          <a:chOff x="0" y="0"/>
          <a:chExt cx="0" cy="0"/>
        </a:xfrm>
      </p:grpSpPr>
      <p:sp>
        <p:nvSpPr>
          <p:cNvPr id="16" name="Platshållare för rubrik 1"/>
          <p:cNvSpPr>
            <a:spLocks noGrp="1"/>
          </p:cNvSpPr>
          <p:nvPr>
            <p:ph type="title" hasCustomPrompt="1"/>
          </p:nvPr>
        </p:nvSpPr>
        <p:spPr>
          <a:xfrm>
            <a:off x="708600" y="1008000"/>
            <a:ext cx="4680000" cy="3081142"/>
          </a:xfrm>
          <a:prstGeom prst="rect">
            <a:avLst/>
          </a:prstGeom>
        </p:spPr>
        <p:txBody>
          <a:bodyPr vert="horz" lIns="91440" tIns="45720" rIns="91440" bIns="45720" rtlCol="0" anchor="ctr">
            <a:noAutofit/>
          </a:bodyPr>
          <a:lstStyle>
            <a:lvl1pPr algn="ctr">
              <a:lnSpc>
                <a:spcPct val="110000"/>
              </a:lnSpc>
              <a:defRPr sz="3200">
                <a:solidFill>
                  <a:schemeClr val="tx1"/>
                </a:solidFill>
              </a:defRPr>
            </a:lvl1pPr>
          </a:lstStyle>
          <a:p>
            <a:r>
              <a:rPr lang="sv-SE" dirty="0"/>
              <a:t>Klicka här för att ändra mallen för rubrikformat</a:t>
            </a:r>
          </a:p>
        </p:txBody>
      </p:sp>
      <p:pic>
        <p:nvPicPr>
          <p:cNvPr id="5" name="Bildobjekt 4" descr="En bild som visar person, stående, inomhus, byggnad&#10;&#10;Automatiskt genererad beskrivning">
            <a:extLst>
              <a:ext uri="{FF2B5EF4-FFF2-40B4-BE49-F238E27FC236}">
                <a16:creationId xmlns:a16="http://schemas.microsoft.com/office/drawing/2014/main" id="{335DE16A-BABA-8843-9110-DF035EC9E269}"/>
              </a:ext>
            </a:extLst>
          </p:cNvPr>
          <p:cNvPicPr>
            <a:picLocks/>
          </p:cNvPicPr>
          <p:nvPr userDrawn="1"/>
        </p:nvPicPr>
        <p:blipFill rotWithShape="1">
          <a:blip r:embed="rId2">
            <a:extLst>
              <a:ext uri="{28A0092B-C50C-407E-A947-70E740481C1C}">
                <a14:useLocalDpi xmlns:a14="http://schemas.microsoft.com/office/drawing/2010/main" val="0"/>
              </a:ext>
            </a:extLst>
          </a:blip>
          <a:srcRect l="11332" t="30319" r="15619" b="16832"/>
          <a:stretch/>
        </p:blipFill>
        <p:spPr>
          <a:xfrm>
            <a:off x="6096000" y="266400"/>
            <a:ext cx="5828675" cy="6325200"/>
          </a:xfrm>
          <a:prstGeom prst="rect">
            <a:avLst/>
          </a:prstGeom>
        </p:spPr>
      </p:pic>
      <p:pic>
        <p:nvPicPr>
          <p:cNvPr id="7" name="Bildobjekt 6">
            <a:extLst>
              <a:ext uri="{FF2B5EF4-FFF2-40B4-BE49-F238E27FC236}">
                <a16:creationId xmlns:a16="http://schemas.microsoft.com/office/drawing/2014/main" id="{6F7A04BC-C682-9A4A-8C68-C5CCF6492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1400" y="5596952"/>
            <a:ext cx="754401" cy="994648"/>
          </a:xfrm>
          <a:prstGeom prst="rect">
            <a:avLst/>
          </a:prstGeom>
        </p:spPr>
      </p:pic>
      <p:sp>
        <p:nvSpPr>
          <p:cNvPr id="9" name="Underrubrik 2">
            <a:extLst>
              <a:ext uri="{FF2B5EF4-FFF2-40B4-BE49-F238E27FC236}">
                <a16:creationId xmlns:a16="http://schemas.microsoft.com/office/drawing/2014/main" id="{DF66A7FA-85D8-CD4A-8CAC-E423AE0DF2FE}"/>
              </a:ext>
            </a:extLst>
          </p:cNvPr>
          <p:cNvSpPr txBox="1">
            <a:spLocks/>
          </p:cNvSpPr>
          <p:nvPr userDrawn="1"/>
        </p:nvSpPr>
        <p:spPr>
          <a:xfrm>
            <a:off x="708600" y="4992090"/>
            <a:ext cx="4680000" cy="288000"/>
          </a:xfrm>
          <a:prstGeom prst="rect">
            <a:avLst/>
          </a:prstGeom>
        </p:spPr>
        <p:txBody>
          <a:bodyPr vert="horz" lIns="0" tIns="0" rIns="0" bIns="46800" rtlCol="0" anchor="ctr">
            <a:noAutofit/>
          </a:bodyPr>
          <a:lstStyle>
            <a:lvl1pPr marL="0" indent="0" algn="ctr" defTabSz="914400" rtl="0" eaLnBrk="1" latinLnBrk="0" hangingPunct="1">
              <a:lnSpc>
                <a:spcPct val="110000"/>
              </a:lnSpc>
              <a:spcBef>
                <a:spcPts val="0"/>
              </a:spcBef>
              <a:spcAft>
                <a:spcPts val="0"/>
              </a:spcAft>
              <a:buFont typeface="Arial" panose="020B0604020202020204" pitchFamily="34" charset="0"/>
              <a:buNone/>
              <a:defRPr sz="1200" kern="1200" baseline="0">
                <a:solidFill>
                  <a:schemeClr val="bg1"/>
                </a:solidFill>
                <a:latin typeface="+mn-lt"/>
                <a:ea typeface="+mn-ea"/>
                <a:cs typeface="+mn-cs"/>
              </a:defRPr>
            </a:lvl1pPr>
            <a:lvl2pPr marL="457200" indent="0" algn="ctr" defTabSz="914400" rtl="0" eaLnBrk="1" latinLnBrk="0" hangingPunct="1">
              <a:lnSpc>
                <a:spcPct val="110000"/>
              </a:lnSpc>
              <a:spcBef>
                <a:spcPts val="0"/>
              </a:spcBef>
              <a:spcAft>
                <a:spcPts val="1000"/>
              </a:spcAft>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ct val="110000"/>
              </a:lnSpc>
              <a:spcBef>
                <a:spcPts val="500"/>
              </a:spcBef>
              <a:spcAft>
                <a:spcPts val="1000"/>
              </a:spcAft>
              <a:buFont typeface="Wingdings" pitchFamily="2" charset="2"/>
              <a:buNone/>
              <a:defRPr sz="1800" kern="1200" baseline="0">
                <a:solidFill>
                  <a:schemeClr val="tx1"/>
                </a:solidFill>
                <a:latin typeface="+mn-lt"/>
                <a:ea typeface="+mn-ea"/>
                <a:cs typeface="+mn-cs"/>
              </a:defRPr>
            </a:lvl3pPr>
            <a:lvl4pPr marL="1371600" indent="0" algn="ctr" defTabSz="914400" rtl="0" eaLnBrk="1" latinLnBrk="0" hangingPunct="1">
              <a:lnSpc>
                <a:spcPct val="110000"/>
              </a:lnSpc>
              <a:spcBef>
                <a:spcPts val="500"/>
              </a:spcBef>
              <a:spcAft>
                <a:spcPts val="1000"/>
              </a:spcAft>
              <a:buFont typeface="Courier New" panose="02070309020205020404" pitchFamily="49" charset="0"/>
              <a:buNone/>
              <a:tabLst/>
              <a:defRPr sz="1600" kern="1200" baseline="0">
                <a:solidFill>
                  <a:schemeClr val="tx1"/>
                </a:solidFill>
                <a:latin typeface="+mn-lt"/>
                <a:ea typeface="+mn-ea"/>
                <a:cs typeface="+mn-cs"/>
              </a:defRPr>
            </a:lvl4pPr>
            <a:lvl5pPr marL="1828800" indent="0" algn="ctr" defTabSz="914400" rtl="0" eaLnBrk="1" latinLnBrk="0" hangingPunct="1">
              <a:lnSpc>
                <a:spcPct val="110000"/>
              </a:lnSpc>
              <a:spcBef>
                <a:spcPts val="500"/>
              </a:spcBef>
              <a:spcAft>
                <a:spcPts val="1000"/>
              </a:spcAft>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solidFill>
                  <a:schemeClr val="tx1"/>
                </a:solidFill>
              </a:rPr>
              <a:t>Författare</a:t>
            </a:r>
          </a:p>
        </p:txBody>
      </p:sp>
      <p:sp>
        <p:nvSpPr>
          <p:cNvPr id="10" name="Platshållare för text 13">
            <a:extLst>
              <a:ext uri="{FF2B5EF4-FFF2-40B4-BE49-F238E27FC236}">
                <a16:creationId xmlns:a16="http://schemas.microsoft.com/office/drawing/2014/main" id="{9883B3A4-1E9A-C14C-8677-6BB32F100939}"/>
              </a:ext>
            </a:extLst>
          </p:cNvPr>
          <p:cNvSpPr>
            <a:spLocks noGrp="1"/>
          </p:cNvSpPr>
          <p:nvPr>
            <p:ph type="body" sz="quarter" idx="11" hasCustomPrompt="1"/>
          </p:nvPr>
        </p:nvSpPr>
        <p:spPr>
          <a:xfrm>
            <a:off x="2148600" y="4681450"/>
            <a:ext cx="1800000" cy="288000"/>
          </a:xfrm>
        </p:spPr>
        <p:txBody>
          <a:bodyPr anchor="ctr"/>
          <a:lstStyle>
            <a:lvl1pPr marL="0" indent="0" algn="ctr">
              <a:buNone/>
              <a:defRPr sz="1200" b="1">
                <a:solidFill>
                  <a:schemeClr val="tx1"/>
                </a:solidFill>
              </a:defRPr>
            </a:lvl1pPr>
          </a:lstStyle>
          <a:p>
            <a:pPr lvl="0"/>
            <a:r>
              <a:rPr lang="sv-SE" dirty="0"/>
              <a:t>Datum</a:t>
            </a:r>
          </a:p>
        </p:txBody>
      </p:sp>
    </p:spTree>
    <p:extLst>
      <p:ext uri="{BB962C8B-B14F-4D97-AF65-F5344CB8AC3E}">
        <p14:creationId xmlns:p14="http://schemas.microsoft.com/office/powerpoint/2010/main" val="26379094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avdelar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0E3C93E-A9EC-854E-B18D-188C2D574234}"/>
              </a:ext>
            </a:extLst>
          </p:cNvPr>
          <p:cNvSpPr>
            <a:spLocks/>
          </p:cNvSpPr>
          <p:nvPr userDrawn="1"/>
        </p:nvSpPr>
        <p:spPr>
          <a:xfrm>
            <a:off x="266400" y="266400"/>
            <a:ext cx="11660400" cy="632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dirty="0"/>
          </a:p>
        </p:txBody>
      </p:sp>
      <p:sp>
        <p:nvSpPr>
          <p:cNvPr id="3" name="Underrubrik 2"/>
          <p:cNvSpPr>
            <a:spLocks noGrp="1"/>
          </p:cNvSpPr>
          <p:nvPr>
            <p:ph type="subTitle" idx="1" hasCustomPrompt="1"/>
          </p:nvPr>
        </p:nvSpPr>
        <p:spPr>
          <a:xfrm>
            <a:off x="2316000" y="4676022"/>
            <a:ext cx="7559999" cy="503077"/>
          </a:xfrm>
          <a:prstGeom prst="rect">
            <a:avLst/>
          </a:prstGeom>
        </p:spPr>
        <p:txBody>
          <a:bodyPr bIns="46800" anchor="ctr"/>
          <a:lstStyle>
            <a:lvl1pPr marL="0" indent="0" algn="ctr">
              <a:lnSpc>
                <a:spcPct val="110000"/>
              </a:lnSpc>
              <a:spcAft>
                <a:spcPts val="0"/>
              </a:spcAft>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Underrubrik/Författare</a:t>
            </a:r>
          </a:p>
        </p:txBody>
      </p:sp>
      <p:sp>
        <p:nvSpPr>
          <p:cNvPr id="16" name="Platshållare för rubrik 1"/>
          <p:cNvSpPr>
            <a:spLocks noGrp="1"/>
          </p:cNvSpPr>
          <p:nvPr>
            <p:ph type="title" hasCustomPrompt="1"/>
          </p:nvPr>
        </p:nvSpPr>
        <p:spPr>
          <a:xfrm>
            <a:off x="2316000" y="2211129"/>
            <a:ext cx="7560000" cy="2435742"/>
          </a:xfrm>
          <a:prstGeom prst="rect">
            <a:avLst/>
          </a:prstGeom>
        </p:spPr>
        <p:txBody>
          <a:bodyPr vert="horz" lIns="91440" tIns="45720" rIns="91440" bIns="45720" rtlCol="0" anchor="ctr">
            <a:noAutofit/>
          </a:bodyPr>
          <a:lstStyle>
            <a:lvl1pPr algn="ctr">
              <a:lnSpc>
                <a:spcPct val="110000"/>
              </a:lnSpc>
              <a:defRPr sz="3400">
                <a:solidFill>
                  <a:schemeClr val="bg1"/>
                </a:solidFill>
              </a:defRPr>
            </a:lvl1pPr>
          </a:lstStyle>
          <a:p>
            <a:r>
              <a:rPr lang="sv-SE" dirty="0"/>
              <a:t>Kapitelrubrik</a:t>
            </a:r>
          </a:p>
        </p:txBody>
      </p:sp>
    </p:spTree>
    <p:extLst>
      <p:ext uri="{BB962C8B-B14F-4D97-AF65-F5344CB8AC3E}">
        <p14:creationId xmlns:p14="http://schemas.microsoft.com/office/powerpoint/2010/main" val="21653894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Rubrik och innehåll">
    <p:spTree>
      <p:nvGrpSpPr>
        <p:cNvPr id="1" name=""/>
        <p:cNvGrpSpPr/>
        <p:nvPr/>
      </p:nvGrpSpPr>
      <p:grpSpPr>
        <a:xfrm>
          <a:off x="0" y="0"/>
          <a:ext cx="0" cy="0"/>
          <a:chOff x="0" y="0"/>
          <a:chExt cx="0" cy="0"/>
        </a:xfrm>
      </p:grpSpPr>
      <p:sp>
        <p:nvSpPr>
          <p:cNvPr id="8" name="Platshållare för innehåll 2"/>
          <p:cNvSpPr>
            <a:spLocks noGrp="1"/>
          </p:cNvSpPr>
          <p:nvPr>
            <p:ph idx="1"/>
          </p:nvPr>
        </p:nvSpPr>
        <p:spPr>
          <a:xfrm>
            <a:off x="1414800" y="1907999"/>
            <a:ext cx="9360000" cy="4320000"/>
          </a:xfrm>
        </p:spPr>
        <p:txBody>
          <a:bodyPr/>
          <a:lstStyle>
            <a:lvl1pPr marL="180000">
              <a:lnSpc>
                <a:spcPct val="110000"/>
              </a:lnSpc>
              <a:spcAft>
                <a:spcPts val="1000"/>
              </a:spcAft>
              <a:buFont typeface="Arial" panose="020B0604020202020204" pitchFamily="34" charset="0"/>
              <a:buChar char="•"/>
              <a:defRPr sz="1800">
                <a:solidFill>
                  <a:schemeClr val="tx1"/>
                </a:solidFill>
              </a:defRPr>
            </a:lvl1pPr>
            <a:lvl2pPr>
              <a:lnSpc>
                <a:spcPct val="110000"/>
              </a:lnSpc>
              <a:spcAft>
                <a:spcPts val="1000"/>
              </a:spcAft>
              <a:defRPr sz="1800">
                <a:solidFill>
                  <a:schemeClr val="tx1"/>
                </a:solidFill>
              </a:defRPr>
            </a:lvl2pPr>
            <a:lvl3pPr marL="774000" indent="-179388">
              <a:lnSpc>
                <a:spcPct val="110000"/>
              </a:lnSpc>
              <a:spcAft>
                <a:spcPts val="1000"/>
              </a:spcAft>
              <a:buFont typeface="Wingdings" pitchFamily="2" charset="2"/>
              <a:buChar char="§"/>
              <a:defRPr sz="1800">
                <a:solidFill>
                  <a:schemeClr val="tx1"/>
                </a:solidFill>
              </a:defRPr>
            </a:lvl3pPr>
            <a:lvl4pPr marL="1087200" indent="-228600">
              <a:lnSpc>
                <a:spcPct val="110000"/>
              </a:lnSpc>
              <a:spcAft>
                <a:spcPts val="1000"/>
              </a:spcAft>
              <a:buFont typeface="Courier New" panose="02070309020205020404" pitchFamily="49" charset="0"/>
              <a:buChar char="o"/>
              <a:defRPr sz="1800">
                <a:solidFill>
                  <a:schemeClr val="tx1"/>
                </a:solidFill>
              </a:defRPr>
            </a:lvl4pPr>
            <a:lvl5pPr marL="1389600" indent="-228600">
              <a:lnSpc>
                <a:spcPct val="110000"/>
              </a:lnSpc>
              <a:spcAft>
                <a:spcPts val="1000"/>
              </a:spcAft>
              <a:buFont typeface="Arial" panose="020B0604020202020204" pitchFamily="34" charset="0"/>
              <a:buChar char="•"/>
              <a:defRPr sz="1800">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ubrik 1"/>
          <p:cNvSpPr>
            <a:spLocks noGrp="1"/>
          </p:cNvSpPr>
          <p:nvPr>
            <p:ph type="title"/>
          </p:nvPr>
        </p:nvSpPr>
        <p:spPr>
          <a:xfrm>
            <a:off x="1414800" y="792000"/>
            <a:ext cx="9360000" cy="864000"/>
          </a:xfrm>
        </p:spPr>
        <p:txBody>
          <a:bodyPr/>
          <a:lstStyle>
            <a:lvl1pPr>
              <a:defRPr>
                <a:solidFill>
                  <a:schemeClr val="tx1"/>
                </a:solidFill>
              </a:defRPr>
            </a:lvl1pPr>
          </a:lstStyle>
          <a:p>
            <a:r>
              <a:rPr lang="sv-SE" dirty="0"/>
              <a:t>Klicka här för att ändra mall för rubrikformat</a:t>
            </a:r>
          </a:p>
        </p:txBody>
      </p:sp>
      <p:sp>
        <p:nvSpPr>
          <p:cNvPr id="12" name="Rektangel 11">
            <a:extLst>
              <a:ext uri="{FF2B5EF4-FFF2-40B4-BE49-F238E27FC236}">
                <a16:creationId xmlns:a16="http://schemas.microsoft.com/office/drawing/2014/main" id="{315CEC36-D22A-AF41-A68F-21314787975C}"/>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09FBF5A7-1367-4840-AA51-9283DAF07684}"/>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4" name="textruta 13">
            <a:extLst>
              <a:ext uri="{FF2B5EF4-FFF2-40B4-BE49-F238E27FC236}">
                <a16:creationId xmlns:a16="http://schemas.microsoft.com/office/drawing/2014/main" id="{900FAC62-4979-6340-AD9E-B811C21E2B97}"/>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09740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vå innehållsdelar">
    <p:spTree>
      <p:nvGrpSpPr>
        <p:cNvPr id="1" name=""/>
        <p:cNvGrpSpPr/>
        <p:nvPr/>
      </p:nvGrpSpPr>
      <p:grpSpPr>
        <a:xfrm>
          <a:off x="0" y="0"/>
          <a:ext cx="0" cy="0"/>
          <a:chOff x="0" y="0"/>
          <a:chExt cx="0" cy="0"/>
        </a:xfrm>
      </p:grpSpPr>
      <p:sp>
        <p:nvSpPr>
          <p:cNvPr id="8" name="Rubrik 1"/>
          <p:cNvSpPr>
            <a:spLocks noGrp="1"/>
          </p:cNvSpPr>
          <p:nvPr>
            <p:ph type="title"/>
          </p:nvPr>
        </p:nvSpPr>
        <p:spPr>
          <a:xfrm>
            <a:off x="1414800" y="792000"/>
            <a:ext cx="9360000" cy="864000"/>
          </a:xfrm>
        </p:spPr>
        <p:txBody>
          <a:bodyPr/>
          <a:lstStyle>
            <a:lvl1pPr>
              <a:defRPr>
                <a:solidFill>
                  <a:schemeClr val="tx1"/>
                </a:solidFill>
              </a:defRPr>
            </a:lvl1pPr>
          </a:lstStyle>
          <a:p>
            <a:r>
              <a:rPr lang="sv-SE" dirty="0"/>
              <a:t>Klicka här för att ändra mall för rubrikformat</a:t>
            </a:r>
          </a:p>
        </p:txBody>
      </p:sp>
      <p:sp>
        <p:nvSpPr>
          <p:cNvPr id="9" name="Platshållare för innehåll 2"/>
          <p:cNvSpPr>
            <a:spLocks noGrp="1"/>
          </p:cNvSpPr>
          <p:nvPr>
            <p:ph sz="half" idx="1"/>
          </p:nvPr>
        </p:nvSpPr>
        <p:spPr>
          <a:xfrm>
            <a:off x="1414800" y="1908000"/>
            <a:ext cx="4572000"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3"/>
          <p:cNvSpPr>
            <a:spLocks noGrp="1"/>
          </p:cNvSpPr>
          <p:nvPr>
            <p:ph sz="half" idx="2"/>
          </p:nvPr>
        </p:nvSpPr>
        <p:spPr>
          <a:xfrm>
            <a:off x="6202800" y="1908000"/>
            <a:ext cx="4572000"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Rektangel 13">
            <a:extLst>
              <a:ext uri="{FF2B5EF4-FFF2-40B4-BE49-F238E27FC236}">
                <a16:creationId xmlns:a16="http://schemas.microsoft.com/office/drawing/2014/main" id="{4EB83CB5-F5C1-7048-9C97-FFA7901B17D7}"/>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4921C03F-6891-CF4F-90FA-8FD9438B8999}"/>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6" name="textruta 15">
            <a:extLst>
              <a:ext uri="{FF2B5EF4-FFF2-40B4-BE49-F238E27FC236}">
                <a16:creationId xmlns:a16="http://schemas.microsoft.com/office/drawing/2014/main" id="{F05DA835-CBA2-A643-B0B5-B683D6EC6074}"/>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79607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aktarut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B5F75E4-7329-BD49-9403-2CD939500244}"/>
              </a:ext>
            </a:extLst>
          </p:cNvPr>
          <p:cNvSpPr/>
          <p:nvPr userDrawn="1"/>
        </p:nvSpPr>
        <p:spPr>
          <a:xfrm>
            <a:off x="7282801" y="1798337"/>
            <a:ext cx="3491999" cy="4429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n w="0">
                <a:noFill/>
              </a:ln>
              <a:noFill/>
              <a:effectLst>
                <a:outerShdw blurRad="38100" dist="25400" dir="5400000" algn="ctr" rotWithShape="0">
                  <a:srgbClr val="6E747A">
                    <a:alpha val="43000"/>
                  </a:srgbClr>
                </a:outerShdw>
              </a:effectLst>
            </a:endParaRPr>
          </a:p>
        </p:txBody>
      </p:sp>
      <p:sp>
        <p:nvSpPr>
          <p:cNvPr id="31" name="Rubrik 1"/>
          <p:cNvSpPr>
            <a:spLocks noGrp="1"/>
          </p:cNvSpPr>
          <p:nvPr>
            <p:ph type="title"/>
          </p:nvPr>
        </p:nvSpPr>
        <p:spPr>
          <a:xfrm>
            <a:off x="1414800" y="792000"/>
            <a:ext cx="9360000" cy="864000"/>
          </a:xfrm>
          <a:prstGeom prst="rect">
            <a:avLst/>
          </a:prstGeom>
        </p:spPr>
        <p:txBody>
          <a:bodyPr>
            <a:noAutofit/>
          </a:bodyPr>
          <a:lstStyle>
            <a:lvl1pPr>
              <a:lnSpc>
                <a:spcPct val="110000"/>
              </a:lnSpc>
              <a:defRPr sz="2800">
                <a:solidFill>
                  <a:schemeClr val="tx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6D7CFF0C-95E4-A346-B4F8-CF8E8908FF8F}"/>
              </a:ext>
            </a:extLst>
          </p:cNvPr>
          <p:cNvSpPr>
            <a:spLocks noGrp="1"/>
          </p:cNvSpPr>
          <p:nvPr>
            <p:ph type="body" sz="quarter" idx="15" hasCustomPrompt="1"/>
          </p:nvPr>
        </p:nvSpPr>
        <p:spPr>
          <a:xfrm>
            <a:off x="7588800" y="1954910"/>
            <a:ext cx="2880000" cy="303254"/>
          </a:xfrm>
        </p:spPr>
        <p:txBody>
          <a:bodyPr lIns="0" tIns="0" rIns="0" bIns="0"/>
          <a:lstStyle>
            <a:lvl1pPr marL="0" indent="0">
              <a:buNone/>
              <a:defRPr sz="1400" b="1"/>
            </a:lvl1pPr>
          </a:lstStyle>
          <a:p>
            <a:pPr lvl="0"/>
            <a:r>
              <a:rPr lang="sv-SE" dirty="0"/>
              <a:t>Rubrik</a:t>
            </a:r>
          </a:p>
        </p:txBody>
      </p:sp>
      <p:sp>
        <p:nvSpPr>
          <p:cNvPr id="13" name="Rektangel 12">
            <a:extLst>
              <a:ext uri="{FF2B5EF4-FFF2-40B4-BE49-F238E27FC236}">
                <a16:creationId xmlns:a16="http://schemas.microsoft.com/office/drawing/2014/main" id="{F18D623E-D76B-B942-9E43-C3BDBAD5D4C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BEA10B4E-CCC5-DC43-9FB5-94302318A2D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0328FC12-27B4-5643-9853-FE510782BED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
        <p:nvSpPr>
          <p:cNvPr id="16" name="Platshållare för innehåll 2">
            <a:extLst>
              <a:ext uri="{FF2B5EF4-FFF2-40B4-BE49-F238E27FC236}">
                <a16:creationId xmlns:a16="http://schemas.microsoft.com/office/drawing/2014/main" id="{1C8D7AA8-9AA6-744E-93A4-D12A992FFDBE}"/>
              </a:ext>
            </a:extLst>
          </p:cNvPr>
          <p:cNvSpPr>
            <a:spLocks noGrp="1"/>
          </p:cNvSpPr>
          <p:nvPr>
            <p:ph sz="half" idx="16"/>
          </p:nvPr>
        </p:nvSpPr>
        <p:spPr>
          <a:xfrm>
            <a:off x="1414800" y="1908000"/>
            <a:ext cx="5562001"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D6ECA93B-1886-BD45-9E4D-E09E8B2AECEA}"/>
              </a:ext>
            </a:extLst>
          </p:cNvPr>
          <p:cNvSpPr>
            <a:spLocks noGrp="1"/>
          </p:cNvSpPr>
          <p:nvPr>
            <p:ph sz="half" idx="17"/>
          </p:nvPr>
        </p:nvSpPr>
        <p:spPr>
          <a:xfrm>
            <a:off x="7596000" y="2305025"/>
            <a:ext cx="2880000" cy="3688975"/>
          </a:xfrm>
        </p:spPr>
        <p:txBody>
          <a:bodyPr/>
          <a:lstStyle>
            <a:lvl1pPr marL="180000">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03519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r innehållsdel med info">
    <p:spTree>
      <p:nvGrpSpPr>
        <p:cNvPr id="1" name=""/>
        <p:cNvGrpSpPr/>
        <p:nvPr/>
      </p:nvGrpSpPr>
      <p:grpSpPr>
        <a:xfrm>
          <a:off x="0" y="0"/>
          <a:ext cx="0" cy="0"/>
          <a:chOff x="0" y="0"/>
          <a:chExt cx="0" cy="0"/>
        </a:xfrm>
      </p:grpSpPr>
      <p:sp>
        <p:nvSpPr>
          <p:cNvPr id="31" name="Rubrik 1"/>
          <p:cNvSpPr>
            <a:spLocks noGrp="1"/>
          </p:cNvSpPr>
          <p:nvPr>
            <p:ph type="title"/>
          </p:nvPr>
        </p:nvSpPr>
        <p:spPr>
          <a:xfrm>
            <a:off x="1414800" y="792000"/>
            <a:ext cx="9360000" cy="864000"/>
          </a:xfrm>
          <a:prstGeom prst="rect">
            <a:avLst/>
          </a:prstGeom>
        </p:spPr>
        <p:txBody>
          <a:bodyPr>
            <a:noAutofit/>
          </a:bodyPr>
          <a:lstStyle>
            <a:lvl1pPr>
              <a:lnSpc>
                <a:spcPct val="110000"/>
              </a:lnSpc>
              <a:defRPr sz="2800">
                <a:solidFill>
                  <a:schemeClr val="tx1"/>
                </a:solidFill>
              </a:defRPr>
            </a:lvl1pPr>
          </a:lstStyle>
          <a:p>
            <a:r>
              <a:rPr lang="sv-SE" dirty="0"/>
              <a:t>Klicka här för att ändra mall för rubrikformat</a:t>
            </a:r>
          </a:p>
        </p:txBody>
      </p:sp>
      <p:sp>
        <p:nvSpPr>
          <p:cNvPr id="32" name="Platshållare för innehåll 2"/>
          <p:cNvSpPr>
            <a:spLocks noGrp="1"/>
          </p:cNvSpPr>
          <p:nvPr>
            <p:ph sz="half" idx="1" hasCustomPrompt="1"/>
          </p:nvPr>
        </p:nvSpPr>
        <p:spPr>
          <a:xfrm>
            <a:off x="8641653" y="1908001"/>
            <a:ext cx="2105706" cy="4320000"/>
          </a:xfrm>
          <a:prstGeom prst="rect">
            <a:avLst/>
          </a:prstGeom>
        </p:spPr>
        <p:txBody>
          <a:bodyPr lIns="0" tIns="0" rIns="0" bIns="0"/>
          <a:lstStyle>
            <a:lvl1pPr marL="144000" indent="-144000">
              <a:spcAft>
                <a:spcPts val="600"/>
              </a:spcAft>
              <a:buFont typeface="Arial" panose="020B0604020202020204" pitchFamily="34" charset="0"/>
              <a:buChar char="•"/>
              <a:defRPr sz="1400">
                <a:solidFill>
                  <a:schemeClr val="tx1"/>
                </a:solidFill>
              </a:defRPr>
            </a:lvl1pPr>
          </a:lstStyle>
          <a:p>
            <a:pPr lvl="0"/>
            <a:r>
              <a:rPr lang="sv-SE" dirty="0"/>
              <a:t>Redigera format för bakgrundstext </a:t>
            </a:r>
          </a:p>
        </p:txBody>
      </p:sp>
      <p:sp>
        <p:nvSpPr>
          <p:cNvPr id="13" name="Rektangel 12">
            <a:extLst>
              <a:ext uri="{FF2B5EF4-FFF2-40B4-BE49-F238E27FC236}">
                <a16:creationId xmlns:a16="http://schemas.microsoft.com/office/drawing/2014/main" id="{F18D623E-D76B-B942-9E43-C3BDBAD5D4C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BEA10B4E-CCC5-DC43-9FB5-94302318A2D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0328FC12-27B4-5643-9853-FE510782BED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
        <p:nvSpPr>
          <p:cNvPr id="16" name="Platshållare för innehåll 2">
            <a:extLst>
              <a:ext uri="{FF2B5EF4-FFF2-40B4-BE49-F238E27FC236}">
                <a16:creationId xmlns:a16="http://schemas.microsoft.com/office/drawing/2014/main" id="{1C8D7AA8-9AA6-744E-93A4-D12A992FFDBE}"/>
              </a:ext>
            </a:extLst>
          </p:cNvPr>
          <p:cNvSpPr>
            <a:spLocks noGrp="1"/>
          </p:cNvSpPr>
          <p:nvPr>
            <p:ph sz="half" idx="16"/>
          </p:nvPr>
        </p:nvSpPr>
        <p:spPr>
          <a:xfrm>
            <a:off x="1414800" y="1908000"/>
            <a:ext cx="7074292"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6522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414800" y="792000"/>
            <a:ext cx="9360000" cy="864000"/>
          </a:xfrm>
          <a:prstGeom prst="rect">
            <a:avLst/>
          </a:prstGeom>
        </p:spPr>
        <p:txBody>
          <a:bodyPr/>
          <a:lstStyle/>
          <a:p>
            <a:r>
              <a:rPr lang="sv-SE" dirty="0"/>
              <a:t>Klicka här för att ändra mall för rubrikformat</a:t>
            </a:r>
          </a:p>
        </p:txBody>
      </p:sp>
      <p:sp>
        <p:nvSpPr>
          <p:cNvPr id="3" name="Platshållare för text 2"/>
          <p:cNvSpPr>
            <a:spLocks noGrp="1"/>
          </p:cNvSpPr>
          <p:nvPr>
            <p:ph type="body" idx="1" hasCustomPrompt="1"/>
          </p:nvPr>
        </p:nvSpPr>
        <p:spPr>
          <a:xfrm>
            <a:off x="1414800" y="1908000"/>
            <a:ext cx="4572000" cy="540000"/>
          </a:xfrm>
          <a:prstGeom prst="rect">
            <a:avLst/>
          </a:prstGeom>
        </p:spPr>
        <p:txBody>
          <a:bodyPr anchor="t">
            <a:noAutofit/>
          </a:bodyPr>
          <a:lstStyle>
            <a:lvl1pPr marL="0" indent="0">
              <a:buNone/>
              <a:defRPr sz="1800" b="1"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p:cNvSpPr>
            <a:spLocks noGrp="1"/>
          </p:cNvSpPr>
          <p:nvPr>
            <p:ph sz="half" idx="2"/>
          </p:nvPr>
        </p:nvSpPr>
        <p:spPr>
          <a:xfrm>
            <a:off x="1414800" y="2556000"/>
            <a:ext cx="4572000" cy="3672000"/>
          </a:xfrm>
          <a:prstGeom prst="rect">
            <a:avLst/>
          </a:prstGeom>
        </p:spPr>
        <p:txBody>
          <a:bodyPr/>
          <a:lstStyle>
            <a:lvl1pPr marL="180000">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hasCustomPrompt="1"/>
          </p:nvPr>
        </p:nvSpPr>
        <p:spPr>
          <a:xfrm>
            <a:off x="6202800" y="1908000"/>
            <a:ext cx="4572000" cy="540000"/>
          </a:xfrm>
          <a:prstGeom prst="rect">
            <a:avLst/>
          </a:prstGeom>
        </p:spPr>
        <p:txBody>
          <a:bodyPr anchor="t">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6" name="Platshållare för innehåll 5"/>
          <p:cNvSpPr>
            <a:spLocks noGrp="1"/>
          </p:cNvSpPr>
          <p:nvPr>
            <p:ph sz="quarter" idx="4"/>
          </p:nvPr>
        </p:nvSpPr>
        <p:spPr>
          <a:xfrm>
            <a:off x="6202800" y="2556000"/>
            <a:ext cx="4572000" cy="3672000"/>
          </a:xfrm>
          <a:prstGeom prst="rect">
            <a:avLst/>
          </a:prstGeom>
        </p:spPr>
        <p:txBody>
          <a:bodyPr/>
          <a:lstStyle>
            <a:lvl1pPr marL="180000">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3" name="Rektangel 12">
            <a:extLst>
              <a:ext uri="{FF2B5EF4-FFF2-40B4-BE49-F238E27FC236}">
                <a16:creationId xmlns:a16="http://schemas.microsoft.com/office/drawing/2014/main" id="{42C6018D-03FB-3646-AD9A-4D2941A669D3}"/>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08A50803-1540-CF48-90CA-CF1B9154C0E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7B031514-6388-9B45-AEE9-5E5C8046DDEF}"/>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33025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1414800" y="792000"/>
            <a:ext cx="9360000" cy="864000"/>
          </a:xfrm>
          <a:prstGeom prst="rect">
            <a:avLst/>
          </a:prstGeom>
        </p:spPr>
        <p:txBody>
          <a:bodyPr/>
          <a:lstStyle/>
          <a:p>
            <a:r>
              <a:rPr lang="sv-SE" dirty="0"/>
              <a:t>Klicka här för att ändra mall för rubrikformat</a:t>
            </a:r>
          </a:p>
        </p:txBody>
      </p:sp>
      <p:sp>
        <p:nvSpPr>
          <p:cNvPr id="8" name="Platshållare för bild 7"/>
          <p:cNvSpPr>
            <a:spLocks noGrp="1"/>
          </p:cNvSpPr>
          <p:nvPr>
            <p:ph type="pic" sz="quarter" idx="13"/>
          </p:nvPr>
        </p:nvSpPr>
        <p:spPr>
          <a:xfrm>
            <a:off x="1414798" y="1908000"/>
            <a:ext cx="9360001" cy="4320000"/>
          </a:xfrm>
          <a:prstGeom prst="rect">
            <a:avLst/>
          </a:prstGeom>
        </p:spPr>
        <p:txBody>
          <a:bodyPr/>
          <a:lstStyle>
            <a:lvl1pPr marL="0" indent="0">
              <a:buNone/>
              <a:defRPr/>
            </a:lvl1pPr>
          </a:lstStyle>
          <a:p>
            <a:r>
              <a:rPr lang="sv-SE"/>
              <a:t>Klicka på ikonen för att lägga till en bild</a:t>
            </a:r>
            <a:endParaRPr lang="sv-SE" dirty="0"/>
          </a:p>
        </p:txBody>
      </p:sp>
      <p:sp>
        <p:nvSpPr>
          <p:cNvPr id="14" name="Rektangel 13">
            <a:extLst>
              <a:ext uri="{FF2B5EF4-FFF2-40B4-BE49-F238E27FC236}">
                <a16:creationId xmlns:a16="http://schemas.microsoft.com/office/drawing/2014/main" id="{0E48720F-5586-0040-B283-A89104E55351}"/>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F2D9B4B6-DBCA-F04D-895E-6E1BE7470F7E}"/>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6" name="textruta 15">
            <a:extLst>
              <a:ext uri="{FF2B5EF4-FFF2-40B4-BE49-F238E27FC236}">
                <a16:creationId xmlns:a16="http://schemas.microsoft.com/office/drawing/2014/main" id="{C3CEFA3D-8231-F44E-892A-24C34ED322A9}"/>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88366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Platshållare för rubrik 1"/>
          <p:cNvSpPr>
            <a:spLocks noGrp="1"/>
          </p:cNvSpPr>
          <p:nvPr>
            <p:ph type="title"/>
          </p:nvPr>
        </p:nvSpPr>
        <p:spPr>
          <a:xfrm>
            <a:off x="1414800" y="792000"/>
            <a:ext cx="9360000" cy="864000"/>
          </a:xfrm>
          <a:prstGeom prst="rect">
            <a:avLst/>
          </a:prstGeom>
        </p:spPr>
        <p:txBody>
          <a:bodyPr vert="horz" lIns="0" tIns="0" rIns="0" bIns="0" rtlCol="0" anchor="t">
            <a:noAutofit/>
          </a:bodyPr>
          <a:lstStyle/>
          <a:p>
            <a:r>
              <a:rPr lang="sv-SE" dirty="0"/>
              <a:t>Rubrik</a:t>
            </a:r>
          </a:p>
        </p:txBody>
      </p:sp>
      <p:sp>
        <p:nvSpPr>
          <p:cNvPr id="15" name="Platshållare för text 2"/>
          <p:cNvSpPr>
            <a:spLocks noGrp="1"/>
          </p:cNvSpPr>
          <p:nvPr>
            <p:ph type="body" idx="1"/>
          </p:nvPr>
        </p:nvSpPr>
        <p:spPr>
          <a:xfrm>
            <a:off x="1414800" y="1907999"/>
            <a:ext cx="9360000" cy="4320000"/>
          </a:xfrm>
          <a:prstGeom prst="rect">
            <a:avLst/>
          </a:prstGeom>
        </p:spPr>
        <p:txBody>
          <a:bodyPr vert="horz" lIns="0" tIns="0" rIns="0" bIns="0" rtlCol="0">
            <a:noAutofit/>
          </a:bodyPr>
          <a:lstStyle/>
          <a:p>
            <a:pPr lvl="0"/>
            <a:r>
              <a:rPr lang="sv-SE" dirty="0"/>
              <a:t>Nivå ett</a:t>
            </a:r>
          </a:p>
          <a:p>
            <a:pPr lvl="1"/>
            <a:r>
              <a:rPr lang="sv-SE" dirty="0"/>
              <a:t>Nivå två</a:t>
            </a:r>
          </a:p>
          <a:p>
            <a:pPr lvl="2"/>
            <a:r>
              <a:rPr lang="sv-SE" dirty="0"/>
              <a:t>Nivå tre</a:t>
            </a:r>
          </a:p>
          <a:p>
            <a:pPr lvl="3"/>
            <a:r>
              <a:rPr lang="sv-SE" dirty="0"/>
              <a:t>Nivå fyra</a:t>
            </a:r>
          </a:p>
          <a:p>
            <a:pPr lvl="4"/>
            <a:r>
              <a:rPr lang="sv-SE" dirty="0"/>
              <a:t>Nivå fem</a:t>
            </a:r>
          </a:p>
        </p:txBody>
      </p:sp>
      <p:sp>
        <p:nvSpPr>
          <p:cNvPr id="7" name="Rektangel 6">
            <a:extLst>
              <a:ext uri="{FF2B5EF4-FFF2-40B4-BE49-F238E27FC236}">
                <a16:creationId xmlns:a16="http://schemas.microsoft.com/office/drawing/2014/main" id="{491179EA-8514-C64D-A179-43CD66BE5CA3}"/>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F485E92F-0C78-9F42-88BB-D7D3999B73E8}"/>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r>
              <a:rPr lang="sv-SE" sz="800" dirty="0">
                <a:solidFill>
                  <a:schemeClr val="bg1"/>
                </a:solidFill>
              </a:rPr>
              <a:t>.</a:t>
            </a:r>
          </a:p>
        </p:txBody>
      </p:sp>
      <p:sp>
        <p:nvSpPr>
          <p:cNvPr id="10" name="textruta 9">
            <a:extLst>
              <a:ext uri="{FF2B5EF4-FFF2-40B4-BE49-F238E27FC236}">
                <a16:creationId xmlns:a16="http://schemas.microsoft.com/office/drawing/2014/main" id="{A1DED24C-9BAF-3B4E-9FC9-E6D52177AAFE}"/>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214171647"/>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84" r:id="rId3"/>
    <p:sldLayoutId id="2147483663" r:id="rId4"/>
    <p:sldLayoutId id="2147483667" r:id="rId5"/>
    <p:sldLayoutId id="2147483668" r:id="rId6"/>
    <p:sldLayoutId id="2147483683" r:id="rId7"/>
    <p:sldLayoutId id="2147483676" r:id="rId8"/>
    <p:sldLayoutId id="2147483677" r:id="rId9"/>
    <p:sldLayoutId id="2147483678" r:id="rId10"/>
    <p:sldLayoutId id="2147483666" r:id="rId11"/>
    <p:sldLayoutId id="2147483679" r:id="rId12"/>
    <p:sldLayoutId id="2147483680" r:id="rId13"/>
    <p:sldLayoutId id="2147483686" r:id="rId14"/>
    <p:sldLayoutId id="2147483688" r:id="rId15"/>
  </p:sldLayoutIdLst>
  <p:hf sldNum="0" hdr="0" ftr="0" dt="0"/>
  <p:txStyles>
    <p:title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1000"/>
        </a:spcAft>
        <a:buFont typeface="Arial" panose="020B0604020202020204" pitchFamily="34" charset="0"/>
        <a:buChar char="•"/>
        <a:defRPr sz="1800" kern="1200" baseline="0">
          <a:solidFill>
            <a:schemeClr val="tx1"/>
          </a:solidFill>
          <a:latin typeface="+mn-lt"/>
          <a:ea typeface="+mn-ea"/>
          <a:cs typeface="+mn-cs"/>
        </a:defRPr>
      </a:lvl1pPr>
      <a:lvl2pPr marL="518400" indent="-179388" algn="l" defTabSz="914400" rtl="0" eaLnBrk="1" latinLnBrk="0" hangingPunct="1">
        <a:lnSpc>
          <a:spcPct val="110000"/>
        </a:lnSpc>
        <a:spcBef>
          <a:spcPts val="0"/>
        </a:spcBef>
        <a:spcAft>
          <a:spcPts val="1000"/>
        </a:spcAft>
        <a:buFont typeface="Arial" panose="020B0604020202020204" pitchFamily="34" charset="0"/>
        <a:buChar char="-"/>
        <a:defRPr sz="1800" kern="1200" baseline="0">
          <a:solidFill>
            <a:schemeClr val="tx1"/>
          </a:solidFill>
          <a:latin typeface="+mn-lt"/>
          <a:ea typeface="+mn-ea"/>
          <a:cs typeface="+mn-cs"/>
        </a:defRPr>
      </a:lvl2pPr>
      <a:lvl3pPr marL="774000" indent="-179388" algn="l" defTabSz="914400" rtl="0" eaLnBrk="1" latinLnBrk="0" hangingPunct="1">
        <a:lnSpc>
          <a:spcPct val="110000"/>
        </a:lnSpc>
        <a:spcBef>
          <a:spcPts val="500"/>
        </a:spcBef>
        <a:spcAft>
          <a:spcPts val="1000"/>
        </a:spcAft>
        <a:buFont typeface="Wingdings" pitchFamily="2" charset="2"/>
        <a:buChar char="§"/>
        <a:defRPr sz="1800" kern="1200" baseline="0">
          <a:solidFill>
            <a:schemeClr val="tx1"/>
          </a:solidFill>
          <a:latin typeface="+mn-lt"/>
          <a:ea typeface="+mn-ea"/>
          <a:cs typeface="+mn-cs"/>
        </a:defRPr>
      </a:lvl3pPr>
      <a:lvl4pPr marL="1087200" indent="-228600" algn="l" defTabSz="914400" rtl="0" eaLnBrk="1" latinLnBrk="0" hangingPunct="1">
        <a:lnSpc>
          <a:spcPct val="110000"/>
        </a:lnSpc>
        <a:spcBef>
          <a:spcPts val="500"/>
        </a:spcBef>
        <a:spcAft>
          <a:spcPts val="1000"/>
        </a:spcAft>
        <a:buFont typeface="Courier New" panose="02070309020205020404" pitchFamily="49" charset="0"/>
        <a:buChar char="o"/>
        <a:tabLst/>
        <a:defRPr sz="1800" kern="1200" baseline="0">
          <a:solidFill>
            <a:schemeClr val="tx1"/>
          </a:solidFill>
          <a:latin typeface="+mn-lt"/>
          <a:ea typeface="+mn-ea"/>
          <a:cs typeface="+mn-cs"/>
        </a:defRPr>
      </a:lvl4pPr>
      <a:lvl5pPr marL="1389600" indent="-228600" algn="l" defTabSz="914400" rtl="0" eaLnBrk="1" latinLnBrk="0" hangingPunct="1">
        <a:lnSpc>
          <a:spcPct val="110000"/>
        </a:lnSpc>
        <a:spcBef>
          <a:spcPts val="500"/>
        </a:spcBef>
        <a:spcAft>
          <a:spcPts val="1000"/>
        </a:spcAft>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file:///S:\Media\BildBank\Kontorsmilj&#246;\191017-SVE-Gavlegatan21499.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file:///S:\Media\BildBank\Kontorsmilj&#246;\191017-SVE-Gavlegatan-4746.jpg" TargetMode="Externa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6.xml"/><Relationship Id="rId16" Type="http://schemas.openxmlformats.org/officeDocument/2006/relationships/diagramColors" Target="../diagrams/colors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file:///S:\Media\BildBank\Kursverktygs-bilder\iStock-480266974.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rtlCol="0"/>
          <a:lstStyle/>
          <a:p>
            <a:r>
              <a:rPr lang="en-GB" dirty="0"/>
              <a:t>Social Dialogue-The Swedish Model</a:t>
            </a:r>
          </a:p>
        </p:txBody>
      </p:sp>
      <p:sp>
        <p:nvSpPr>
          <p:cNvPr id="3" name="Underrubrik 2"/>
          <p:cNvSpPr>
            <a:spLocks noGrp="1"/>
          </p:cNvSpPr>
          <p:nvPr>
            <p:ph type="subTitle" idx="1"/>
          </p:nvPr>
        </p:nvSpPr>
        <p:spPr/>
        <p:txBody>
          <a:bodyPr rtlCol="0"/>
          <a:lstStyle/>
          <a:p>
            <a:pPr rtl="0"/>
            <a:r>
              <a:rPr lang="en-GB" dirty="0"/>
              <a:t>Local management and local trade union material for presentations</a:t>
            </a:r>
          </a:p>
        </p:txBody>
      </p:sp>
      <p:sp>
        <p:nvSpPr>
          <p:cNvPr id="2" name="Platshållare för text 1">
            <a:extLst>
              <a:ext uri="{FF2B5EF4-FFF2-40B4-BE49-F238E27FC236}">
                <a16:creationId xmlns:a16="http://schemas.microsoft.com/office/drawing/2014/main" id="{22403CF0-AFD6-43C9-A7F2-962B0F92B461}"/>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906725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80691" y="646400"/>
            <a:ext cx="9360000" cy="864000"/>
          </a:xfrm>
        </p:spPr>
        <p:txBody>
          <a:bodyPr rtlCol="0"/>
          <a:lstStyle/>
          <a:p>
            <a:pPr rtl="0"/>
            <a:r>
              <a:rPr lang="en-GB" dirty="0">
                <a:latin typeface="Arial" panose="020B0604020202020204" pitchFamily="34" charset="0"/>
                <a:cs typeface="Arial" panose="020B0604020202020204" pitchFamily="34" charset="0"/>
              </a:rPr>
              <a:t>The Co-determination Act (</a:t>
            </a:r>
            <a:r>
              <a:rPr lang="en-GB" dirty="0" err="1">
                <a:latin typeface="Arial" panose="020B0604020202020204" pitchFamily="34" charset="0"/>
                <a:cs typeface="Arial" panose="020B0604020202020204" pitchFamily="34" charset="0"/>
              </a:rPr>
              <a:t>Medbestämmandelagen</a:t>
            </a: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negotiate prior to deciding</a:t>
            </a:r>
          </a:p>
        </p:txBody>
      </p:sp>
      <p:sp>
        <p:nvSpPr>
          <p:cNvPr id="3" name="Platshållare för innehåll 2"/>
          <p:cNvSpPr>
            <a:spLocks noGrp="1"/>
          </p:cNvSpPr>
          <p:nvPr>
            <p:ph sz="half" idx="1"/>
          </p:nvPr>
        </p:nvSpPr>
        <p:spPr>
          <a:xfrm>
            <a:off x="980691" y="2182690"/>
            <a:ext cx="4912109" cy="4320000"/>
          </a:xfrm>
        </p:spPr>
        <p:txBody>
          <a:bodyPr rtlCol="0"/>
          <a:lstStyle/>
          <a:p>
            <a:pPr marL="0" indent="0" rtl="0">
              <a:lnSpc>
                <a:spcPct val="100000"/>
              </a:lnSpc>
              <a:spcBef>
                <a:spcPts val="1200"/>
              </a:spcBef>
              <a:spcAft>
                <a:spcPts val="0"/>
              </a:spcAft>
              <a:buNone/>
            </a:pPr>
            <a:r>
              <a:rPr lang="en-GB" sz="2000" b="1" dirty="0">
                <a:latin typeface="Arial" panose="020B0604020202020204" pitchFamily="34" charset="0"/>
                <a:cs typeface="Arial" panose="020B0604020202020204" pitchFamily="34" charset="0"/>
              </a:rPr>
              <a:t>The purpose </a:t>
            </a:r>
            <a:r>
              <a:rPr lang="en-GB" sz="2000" dirty="0">
                <a:latin typeface="Arial" panose="020B0604020202020204" pitchFamily="34" charset="0"/>
                <a:cs typeface="Arial" panose="020B0604020202020204" pitchFamily="34" charset="0"/>
              </a:rPr>
              <a:t>is a dialogue between the local partners for better decisions to give: </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The unions information and insight into the employer’s decision making</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Unions an opportunity to influence the employer’s decision</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The employer valuable input on the business</a:t>
            </a:r>
          </a:p>
          <a:p>
            <a:pPr marL="0" indent="0">
              <a:spcAft>
                <a:spcPts val="800"/>
              </a:spcAft>
              <a:buNone/>
            </a:pPr>
            <a:br>
              <a:rPr lang="en-GB" sz="2000" dirty="0">
                <a:latin typeface="Arial" panose="020B0604020202020204" pitchFamily="34" charset="0"/>
                <a:cs typeface="Arial" panose="020B0604020202020204" pitchFamily="34" charset="0"/>
              </a:rPr>
            </a:br>
            <a:endParaRPr lang="en-GB" sz="2000" dirty="0"/>
          </a:p>
        </p:txBody>
      </p:sp>
      <p:sp>
        <p:nvSpPr>
          <p:cNvPr id="4" name="Platshållare för innehåll 3">
            <a:extLst>
              <a:ext uri="{FF2B5EF4-FFF2-40B4-BE49-F238E27FC236}">
                <a16:creationId xmlns:a16="http://schemas.microsoft.com/office/drawing/2014/main" id="{6A0B1F09-437B-4F36-935A-7B1FBFF3B681}"/>
              </a:ext>
            </a:extLst>
          </p:cNvPr>
          <p:cNvSpPr>
            <a:spLocks noGrp="1"/>
          </p:cNvSpPr>
          <p:nvPr>
            <p:ph sz="half" idx="2"/>
          </p:nvPr>
        </p:nvSpPr>
        <p:spPr>
          <a:xfrm>
            <a:off x="6483930" y="2182690"/>
            <a:ext cx="5273961" cy="4019673"/>
          </a:xfrm>
        </p:spPr>
        <p:txBody>
          <a:bodyPr/>
          <a:lstStyle/>
          <a:p>
            <a:pPr marL="0" indent="0">
              <a:lnSpc>
                <a:spcPct val="100000"/>
              </a:lnSpc>
              <a:spcBef>
                <a:spcPts val="1200"/>
              </a:spcBef>
              <a:spcAft>
                <a:spcPts val="0"/>
              </a:spcAft>
              <a:buNone/>
            </a:pPr>
            <a:r>
              <a:rPr lang="en-GB" sz="2000" dirty="0">
                <a:latin typeface="Arial" panose="020B0604020202020204" pitchFamily="34" charset="0"/>
                <a:cs typeface="Arial" panose="020B0604020202020204" pitchFamily="34" charset="0"/>
              </a:rPr>
              <a:t>CDA (MBL) is based on the premise that employers and employees have a </a:t>
            </a:r>
            <a:r>
              <a:rPr lang="en-GB" sz="2000" b="1" dirty="0">
                <a:latin typeface="Arial" panose="020B0604020202020204" pitchFamily="34" charset="0"/>
                <a:cs typeface="Arial" panose="020B0604020202020204" pitchFamily="34" charset="0"/>
              </a:rPr>
              <a:t>common interest</a:t>
            </a:r>
            <a:r>
              <a:rPr lang="en-GB" sz="2000" dirty="0">
                <a:latin typeface="Arial" panose="020B0604020202020204" pitchFamily="34" charset="0"/>
                <a:cs typeface="Arial" panose="020B0604020202020204" pitchFamily="34" charset="0"/>
              </a:rPr>
              <a:t>. The goal is primarily to reach an agreement at company level.</a:t>
            </a:r>
          </a:p>
          <a:p>
            <a:pPr marL="0" indent="0">
              <a:lnSpc>
                <a:spcPct val="100000"/>
              </a:lnSpc>
              <a:spcBef>
                <a:spcPts val="1200"/>
              </a:spcBef>
              <a:spcAft>
                <a:spcPts val="0"/>
              </a:spcAft>
              <a:buNone/>
            </a:pPr>
            <a:r>
              <a:rPr lang="en-GB" sz="2000" dirty="0">
                <a:latin typeface="Arial" panose="020B0604020202020204" pitchFamily="34" charset="0"/>
                <a:cs typeface="Arial" panose="020B0604020202020204" pitchFamily="34" charset="0"/>
              </a:rPr>
              <a:t>If </a:t>
            </a:r>
            <a:r>
              <a:rPr lang="en-GB" sz="2000" b="1" dirty="0">
                <a:latin typeface="Arial" panose="020B0604020202020204" pitchFamily="34" charset="0"/>
                <a:cs typeface="Arial" panose="020B0604020202020204" pitchFamily="34" charset="0"/>
              </a:rPr>
              <a:t>changes are decided in another country </a:t>
            </a:r>
            <a:r>
              <a:rPr lang="en-GB" sz="2000" dirty="0">
                <a:latin typeface="Arial" panose="020B0604020202020204" pitchFamily="34" charset="0"/>
                <a:cs typeface="Arial" panose="020B0604020202020204" pitchFamily="34" charset="0"/>
              </a:rPr>
              <a:t>by a mother-company that affects the affiliate in Sweden it still has to be negotiated at the company before any decision is made.</a:t>
            </a:r>
          </a:p>
          <a:p>
            <a:pPr marL="0" indent="0">
              <a:lnSpc>
                <a:spcPct val="100000"/>
              </a:lnSpc>
              <a:spcBef>
                <a:spcPts val="1200"/>
              </a:spcBef>
              <a:spcAft>
                <a:spcPts val="0"/>
              </a:spcAft>
              <a:buNone/>
            </a:pPr>
            <a:r>
              <a:rPr lang="en-GB" sz="2000" dirty="0">
                <a:latin typeface="Arial" panose="020B0604020202020204" pitchFamily="34" charset="0"/>
                <a:cs typeface="Arial" panose="020B0604020202020204" pitchFamily="34" charset="0"/>
              </a:rPr>
              <a:t>The Co-Determination-Act interacts with the </a:t>
            </a:r>
            <a:r>
              <a:rPr lang="en-GB" sz="2000" b="1" dirty="0">
                <a:latin typeface="Arial" panose="020B0604020202020204" pitchFamily="34" charset="0"/>
                <a:cs typeface="Arial" panose="020B0604020202020204" pitchFamily="34" charset="0"/>
              </a:rPr>
              <a:t>Work-Environment-Act</a:t>
            </a:r>
            <a:r>
              <a:rPr lang="en-GB" sz="2000" dirty="0">
                <a:latin typeface="Arial" panose="020B0604020202020204" pitchFamily="34" charset="0"/>
                <a:cs typeface="Arial" panose="020B0604020202020204" pitchFamily="34" charset="0"/>
              </a:rPr>
              <a:t> that set the boundaries for organisational changes.</a:t>
            </a:r>
          </a:p>
          <a:p>
            <a:endParaRPr lang="sv-SE" dirty="0"/>
          </a:p>
        </p:txBody>
      </p:sp>
    </p:spTree>
    <p:extLst>
      <p:ext uri="{BB962C8B-B14F-4D97-AF65-F5344CB8AC3E}">
        <p14:creationId xmlns:p14="http://schemas.microsoft.com/office/powerpoint/2010/main" val="955180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p:cNvGraphicFramePr>
            <a:graphicFrameLocks noGrp="1"/>
          </p:cNvGraphicFramePr>
          <p:nvPr>
            <p:ph idx="1"/>
          </p:nvPr>
        </p:nvGraphicFramePr>
        <p:xfrm>
          <a:off x="533399" y="1914525"/>
          <a:ext cx="11206020" cy="2944368"/>
        </p:xfrm>
        <a:graphic>
          <a:graphicData uri="http://schemas.openxmlformats.org/drawingml/2006/table">
            <a:tbl>
              <a:tblPr firstRow="1" firstCol="1" bandRow="1">
                <a:tableStyleId>{5C22544A-7EE6-4342-B048-85BDC9FD1C3A}</a:tableStyleId>
              </a:tblPr>
              <a:tblGrid>
                <a:gridCol w="2301372">
                  <a:extLst>
                    <a:ext uri="{9D8B030D-6E8A-4147-A177-3AD203B41FA5}">
                      <a16:colId xmlns:a16="http://schemas.microsoft.com/office/drawing/2014/main" val="615031532"/>
                    </a:ext>
                  </a:extLst>
                </a:gridCol>
                <a:gridCol w="3169252">
                  <a:extLst>
                    <a:ext uri="{9D8B030D-6E8A-4147-A177-3AD203B41FA5}">
                      <a16:colId xmlns:a16="http://schemas.microsoft.com/office/drawing/2014/main" val="2854284977"/>
                    </a:ext>
                  </a:extLst>
                </a:gridCol>
                <a:gridCol w="2802864">
                  <a:extLst>
                    <a:ext uri="{9D8B030D-6E8A-4147-A177-3AD203B41FA5}">
                      <a16:colId xmlns:a16="http://schemas.microsoft.com/office/drawing/2014/main" val="2936593290"/>
                    </a:ext>
                  </a:extLst>
                </a:gridCol>
                <a:gridCol w="2932532">
                  <a:extLst>
                    <a:ext uri="{9D8B030D-6E8A-4147-A177-3AD203B41FA5}">
                      <a16:colId xmlns:a16="http://schemas.microsoft.com/office/drawing/2014/main" val="3602067627"/>
                    </a:ext>
                  </a:extLst>
                </a:gridCol>
              </a:tblGrid>
              <a:tr h="370840">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Matter of </a:t>
                      </a:r>
                      <a:r>
                        <a:rPr lang="en-gb" sz="1800" u="none" strike="noStrike" cap="none" normalizeH="0" dirty="0">
                          <a:ln>
                            <a:noFill/>
                          </a:ln>
                          <a:effectLst/>
                        </a:rPr>
                        <a:t>negotiation</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Subject</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Type of negotiation</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What happens next?</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tx2"/>
                    </a:solidFill>
                  </a:tcPr>
                </a:tc>
                <a:extLst>
                  <a:ext uri="{0D108BD9-81ED-4DB2-BD59-A6C34878D82A}">
                    <a16:rowId xmlns:a16="http://schemas.microsoft.com/office/drawing/2014/main" val="2444601788"/>
                  </a:ext>
                </a:extLst>
              </a:tr>
              <a:tr h="370840">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b="1" u="none" strike="noStrike" cap="none" normalizeH="0" dirty="0">
                          <a:ln>
                            <a:noFill/>
                          </a:ln>
                          <a:effectLst/>
                        </a:rPr>
                        <a:t>Co-determination Act </a:t>
                      </a:r>
                      <a:r>
                        <a:rPr lang="en-gb" sz="1800" b="0" u="none" strike="noStrike" cap="none" normalizeH="0" dirty="0">
                          <a:ln>
                            <a:noFill/>
                          </a:ln>
                          <a:effectLst/>
                        </a:rPr>
                        <a:t>(collaborative)</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a:ln>
                            <a:noFill/>
                          </a:ln>
                          <a:effectLst/>
                        </a:rPr>
                        <a:t>Within the framework of the employer’s labour management rights</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1. Local</a:t>
                      </a:r>
                    </a:p>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2. Central</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Employer decides</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tc>
                <a:extLst>
                  <a:ext uri="{0D108BD9-81ED-4DB2-BD59-A6C34878D82A}">
                    <a16:rowId xmlns:a16="http://schemas.microsoft.com/office/drawing/2014/main" val="1239993951"/>
                  </a:ext>
                </a:extLst>
              </a:tr>
              <a:tr h="370840">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b="1" u="none" strike="noStrike" cap="none" normalizeH="0" dirty="0">
                          <a:ln>
                            <a:noFill/>
                          </a:ln>
                          <a:effectLst/>
                        </a:rPr>
                        <a:t>Dispute</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E36190"/>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Interpretation and application of laws and agreements</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accent6">
                        <a:lumMod val="40000"/>
                        <a:lumOff val="60000"/>
                      </a:schemeClr>
                    </a:solidFill>
                  </a:tcPr>
                </a:tc>
                <a:tc>
                  <a:txBody>
                    <a:bodyPr/>
                    <a:lstStyle/>
                    <a:p>
                      <a:pPr marL="495300" marR="0" lvl="0" indent="-49530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1. Local</a:t>
                      </a:r>
                    </a:p>
                    <a:p>
                      <a:pPr marL="495300" marR="0" lvl="0" indent="-49530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2. Central</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accent6">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Labour Court</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accent6">
                        <a:lumMod val="40000"/>
                        <a:lumOff val="60000"/>
                      </a:schemeClr>
                    </a:solidFill>
                  </a:tcPr>
                </a:tc>
                <a:extLst>
                  <a:ext uri="{0D108BD9-81ED-4DB2-BD59-A6C34878D82A}">
                    <a16:rowId xmlns:a16="http://schemas.microsoft.com/office/drawing/2014/main" val="3914487494"/>
                  </a:ext>
                </a:extLst>
              </a:tr>
              <a:tr h="370840">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b="1" u="none" strike="noStrike" cap="none" normalizeH="0" dirty="0">
                          <a:ln>
                            <a:noFill/>
                          </a:ln>
                          <a:effectLst/>
                        </a:rPr>
                        <a:t>Interest</a:t>
                      </a:r>
                    </a:p>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b="0" u="none" strike="noStrike" cap="none" normalizeH="0" dirty="0">
                          <a:ln>
                            <a:noFill/>
                          </a:ln>
                          <a:effectLst/>
                        </a:rPr>
                        <a:t>(contractual)</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E2AC00"/>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Unregulated area</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FFDE75"/>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Local and/or central level</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FFDE75"/>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Potential industrial action</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FFDE75"/>
                    </a:solidFill>
                  </a:tcPr>
                </a:tc>
                <a:extLst>
                  <a:ext uri="{0D108BD9-81ED-4DB2-BD59-A6C34878D82A}">
                    <a16:rowId xmlns:a16="http://schemas.microsoft.com/office/drawing/2014/main" val="3207130875"/>
                  </a:ext>
                </a:extLst>
              </a:tr>
            </a:tbl>
          </a:graphicData>
        </a:graphic>
      </p:graphicFrame>
      <p:sp>
        <p:nvSpPr>
          <p:cNvPr id="2" name="Rubrik 1"/>
          <p:cNvSpPr>
            <a:spLocks noGrp="1"/>
          </p:cNvSpPr>
          <p:nvPr>
            <p:ph type="title"/>
          </p:nvPr>
        </p:nvSpPr>
        <p:spPr>
          <a:xfrm>
            <a:off x="712836" y="805923"/>
            <a:ext cx="9360000" cy="864000"/>
          </a:xfrm>
        </p:spPr>
        <p:txBody>
          <a:bodyPr rtlCol="0"/>
          <a:lstStyle/>
          <a:p>
            <a:pPr rtl="0"/>
            <a:r>
              <a:rPr lang="en-GB" dirty="0">
                <a:latin typeface="Arial" panose="020B0604020202020204" pitchFamily="34" charset="0"/>
                <a:cs typeface="Arial" panose="020B0604020202020204" pitchFamily="34" charset="0"/>
              </a:rPr>
              <a:t>Negotiation Procedure</a:t>
            </a:r>
          </a:p>
        </p:txBody>
      </p:sp>
    </p:spTree>
    <p:extLst>
      <p:ext uri="{BB962C8B-B14F-4D97-AF65-F5344CB8AC3E}">
        <p14:creationId xmlns:p14="http://schemas.microsoft.com/office/powerpoint/2010/main" val="292189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414800" y="1746000"/>
            <a:ext cx="9835091" cy="4320000"/>
          </a:xfrm>
        </p:spPr>
        <p:txBody>
          <a:bodyPr rtlCol="0"/>
          <a:lstStyle/>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Unions and employers jointly regulate labour market conditions through social dialogue; cooperation and negotiation</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Independent and equal social partners- low involvement of government</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Laws set minimum standards and support the model</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Labour conditions at national, sectoral, industry and company level are set in collective bargaining agreements that the social partners negotiate and uphold</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 Industrial peace and co-determination with CBA (Collective Bargain Agreement) in force give few conflicts in the labour market</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A dispute resolution system through negotiations between social partners give few court-cases </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High level of organisation for both employers and employees, and a high level of trust</a:t>
            </a:r>
          </a:p>
          <a:p>
            <a:pPr rtl="0"/>
            <a:endParaRPr lang="en-GB" dirty="0"/>
          </a:p>
        </p:txBody>
      </p:sp>
      <p:sp>
        <p:nvSpPr>
          <p:cNvPr id="2" name="Rubrik 1"/>
          <p:cNvSpPr>
            <a:spLocks noGrp="1"/>
          </p:cNvSpPr>
          <p:nvPr>
            <p:ph type="title"/>
          </p:nvPr>
        </p:nvSpPr>
        <p:spPr/>
        <p:txBody>
          <a:bodyPr rtlCol="0"/>
          <a:lstStyle/>
          <a:p>
            <a:pPr rtl="0"/>
            <a:r>
              <a:rPr lang="en-GB" dirty="0">
                <a:latin typeface="Arial" panose="020B0604020202020204" pitchFamily="34" charset="0"/>
                <a:cs typeface="Arial" panose="020B0604020202020204" pitchFamily="34" charset="0"/>
              </a:rPr>
              <a:t> The Swedish Model</a:t>
            </a:r>
          </a:p>
        </p:txBody>
      </p:sp>
    </p:spTree>
    <p:extLst>
      <p:ext uri="{BB962C8B-B14F-4D97-AF65-F5344CB8AC3E}">
        <p14:creationId xmlns:p14="http://schemas.microsoft.com/office/powerpoint/2010/main" val="2231358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414800" y="1640218"/>
            <a:ext cx="10121418" cy="4658982"/>
          </a:xfrm>
        </p:spPr>
        <p:txBody>
          <a:bodyPr rtlCol="0"/>
          <a:lstStyle/>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Many labour market conflicts in the early 20th century </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The “December Compromise” 1906- employees granted freedom of association for the employers right to manage, hire and fire employees</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The </a:t>
            </a:r>
            <a:r>
              <a:rPr lang="en-GB" sz="2000" dirty="0" err="1">
                <a:latin typeface="Arial" panose="020B0604020202020204" pitchFamily="34" charset="0"/>
                <a:cs typeface="Arial" panose="020B0604020202020204" pitchFamily="34" charset="0"/>
              </a:rPr>
              <a:t>Saltsjöbaden</a:t>
            </a:r>
            <a:r>
              <a:rPr lang="en-GB" sz="2000" dirty="0">
                <a:latin typeface="Arial" panose="020B0604020202020204" pitchFamily="34" charset="0"/>
                <a:cs typeface="Arial" panose="020B0604020202020204" pitchFamily="34" charset="0"/>
              </a:rPr>
              <a:t> Agreement 1938- social dialogue between employers and employees organisations is established, reducing conflicts and industrial action in the labour market </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A strong tradition of cooperation and collective agreements between social partners develops  - minimal government involvement </a:t>
            </a:r>
          </a:p>
          <a:p>
            <a:pPr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1970s Legislation on co-determination and employment protection</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1995 EU- membership</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1997 The Industry Agreement; the wage norm and the Mediation Agency</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2020 Minimum wages in the EU and The Swedish/Nordic Model</a:t>
            </a:r>
          </a:p>
          <a:p>
            <a:pPr rtl="0">
              <a:lnSpc>
                <a:spcPct val="100000"/>
              </a:lnSpc>
              <a:spcBef>
                <a:spcPts val="1200"/>
              </a:spcBef>
              <a:spcAft>
                <a:spcPts val="0"/>
              </a:spcAft>
            </a:pPr>
            <a:endParaRPr lang="en-GB" sz="2000" dirty="0">
              <a:latin typeface="Arial" panose="020B0604020202020204" pitchFamily="34" charset="0"/>
              <a:cs typeface="Arial" panose="020B0604020202020204" pitchFamily="34" charset="0"/>
            </a:endParaRPr>
          </a:p>
          <a:p>
            <a:pPr rtl="0">
              <a:lnSpc>
                <a:spcPct val="100000"/>
              </a:lnSpc>
              <a:spcBef>
                <a:spcPts val="1200"/>
              </a:spcBef>
            </a:pPr>
            <a:endParaRPr lang="en-GB" sz="2000" dirty="0">
              <a:latin typeface="Arial" panose="020B0604020202020204" pitchFamily="34" charset="0"/>
              <a:cs typeface="Arial" panose="020B0604020202020204" pitchFamily="34" charset="0"/>
            </a:endParaRPr>
          </a:p>
          <a:p>
            <a:pPr rtl="0"/>
            <a:endParaRPr lang="en-GB" dirty="0"/>
          </a:p>
        </p:txBody>
      </p:sp>
      <p:sp>
        <p:nvSpPr>
          <p:cNvPr id="2" name="Rubrik 1"/>
          <p:cNvSpPr>
            <a:spLocks noGrp="1"/>
          </p:cNvSpPr>
          <p:nvPr>
            <p:ph type="title"/>
          </p:nvPr>
        </p:nvSpPr>
        <p:spPr/>
        <p:txBody>
          <a:bodyPr rtlCol="0"/>
          <a:lstStyle/>
          <a:p>
            <a:pPr rtl="0"/>
            <a:r>
              <a:rPr lang="en-GB" dirty="0">
                <a:latin typeface="Arial" panose="020B0604020202020204" pitchFamily="34" charset="0"/>
                <a:cs typeface="Arial" panose="020B0604020202020204" pitchFamily="34" charset="0"/>
              </a:rPr>
              <a:t>A Historical Background </a:t>
            </a:r>
          </a:p>
        </p:txBody>
      </p:sp>
    </p:spTree>
    <p:extLst>
      <p:ext uri="{BB962C8B-B14F-4D97-AF65-F5344CB8AC3E}">
        <p14:creationId xmlns:p14="http://schemas.microsoft.com/office/powerpoint/2010/main" val="138099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EB2BEF7-82A5-4F3F-A54B-3DF607B7EE74}"/>
              </a:ext>
            </a:extLst>
          </p:cNvPr>
          <p:cNvSpPr>
            <a:spLocks noGrp="1"/>
          </p:cNvSpPr>
          <p:nvPr>
            <p:ph type="title"/>
          </p:nvPr>
        </p:nvSpPr>
        <p:spPr/>
        <p:txBody>
          <a:bodyPr/>
          <a:lstStyle/>
          <a:p>
            <a:r>
              <a:rPr lang="en-US" dirty="0"/>
              <a:t>Collective Bargaining Agreements</a:t>
            </a:r>
            <a:br>
              <a:rPr lang="en-US" dirty="0"/>
            </a:br>
            <a:endParaRPr lang="sv-SE" dirty="0"/>
          </a:p>
        </p:txBody>
      </p:sp>
      <p:sp>
        <p:nvSpPr>
          <p:cNvPr id="2" name="Platshållare för innehåll 1">
            <a:extLst>
              <a:ext uri="{FF2B5EF4-FFF2-40B4-BE49-F238E27FC236}">
                <a16:creationId xmlns:a16="http://schemas.microsoft.com/office/drawing/2014/main" id="{D2D91A4D-F1BA-4E7C-88B6-C1AB75834A8E}"/>
              </a:ext>
            </a:extLst>
          </p:cNvPr>
          <p:cNvSpPr>
            <a:spLocks noGrp="1"/>
          </p:cNvSpPr>
          <p:nvPr>
            <p:ph sz="half" idx="1"/>
          </p:nvPr>
        </p:nvSpPr>
        <p:spPr>
          <a:xfrm>
            <a:off x="1414800" y="1908000"/>
            <a:ext cx="4964400" cy="4320000"/>
          </a:xfrm>
        </p:spPr>
        <p:txBody>
          <a:bodyPr/>
          <a:lstStyle/>
          <a:p>
            <a:pPr>
              <a:spcAft>
                <a:spcPts val="600"/>
              </a:spcAft>
            </a:pPr>
            <a:r>
              <a:rPr lang="en-US" sz="2000" dirty="0"/>
              <a:t>Collective agreements replace, adjust and add to labor laws- giving flexibility and adaptation to market- and business conditions</a:t>
            </a:r>
          </a:p>
          <a:p>
            <a:pPr>
              <a:spcAft>
                <a:spcPts val="600"/>
              </a:spcAft>
            </a:pPr>
            <a:r>
              <a:rPr lang="en-GB" sz="2000" dirty="0"/>
              <a:t>Gives industrial peace, and information and negotiation rights to trade unions in all matters of importance</a:t>
            </a:r>
          </a:p>
          <a:p>
            <a:pPr>
              <a:spcAft>
                <a:spcPts val="600"/>
              </a:spcAft>
            </a:pPr>
            <a:r>
              <a:rPr lang="en-US" sz="2000" dirty="0"/>
              <a:t>Collective agreements are voluntarily negotiated, implemented and governed </a:t>
            </a:r>
            <a:br>
              <a:rPr lang="en-US" sz="2000" dirty="0"/>
            </a:br>
            <a:r>
              <a:rPr lang="en-US" sz="2000" dirty="0"/>
              <a:t>by partners</a:t>
            </a:r>
          </a:p>
          <a:p>
            <a:pPr>
              <a:spcAft>
                <a:spcPts val="600"/>
              </a:spcAft>
            </a:pPr>
            <a:r>
              <a:rPr lang="en-US" sz="2000" dirty="0"/>
              <a:t>Cover a majority of employees in the labor market, no universal application</a:t>
            </a:r>
          </a:p>
          <a:p>
            <a:endParaRPr lang="sv-SE" dirty="0"/>
          </a:p>
        </p:txBody>
      </p:sp>
      <p:pic>
        <p:nvPicPr>
          <p:cNvPr id="5" name="Platshållare för innehåll 25">
            <a:extLst>
              <a:ext uri="{FF2B5EF4-FFF2-40B4-BE49-F238E27FC236}">
                <a16:creationId xmlns:a16="http://schemas.microsoft.com/office/drawing/2014/main" id="{7C8CD826-6654-4159-89E8-14B67D57550B}"/>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r="10053"/>
          <a:stretch>
            <a:fillRect/>
          </a:stretch>
        </p:blipFill>
        <p:spPr>
          <a:xfrm>
            <a:off x="6858143" y="2052990"/>
            <a:ext cx="4964401" cy="3678975"/>
          </a:xfrm>
        </p:spPr>
      </p:pic>
    </p:spTree>
    <p:extLst>
      <p:ext uri="{BB962C8B-B14F-4D97-AF65-F5344CB8AC3E}">
        <p14:creationId xmlns:p14="http://schemas.microsoft.com/office/powerpoint/2010/main" val="354789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EB2BEF7-82A5-4F3F-A54B-3DF607B7EE74}"/>
              </a:ext>
            </a:extLst>
          </p:cNvPr>
          <p:cNvSpPr>
            <a:spLocks noGrp="1"/>
          </p:cNvSpPr>
          <p:nvPr>
            <p:ph type="title"/>
          </p:nvPr>
        </p:nvSpPr>
        <p:spPr/>
        <p:txBody>
          <a:bodyPr/>
          <a:lstStyle/>
          <a:p>
            <a:r>
              <a:rPr lang="en-US" dirty="0"/>
              <a:t>Collective Bargaining Agreements</a:t>
            </a:r>
            <a:br>
              <a:rPr lang="en-US" dirty="0"/>
            </a:br>
            <a:endParaRPr lang="sv-SE" dirty="0"/>
          </a:p>
        </p:txBody>
      </p:sp>
      <p:sp>
        <p:nvSpPr>
          <p:cNvPr id="2" name="Platshållare för innehåll 1">
            <a:extLst>
              <a:ext uri="{FF2B5EF4-FFF2-40B4-BE49-F238E27FC236}">
                <a16:creationId xmlns:a16="http://schemas.microsoft.com/office/drawing/2014/main" id="{D2D91A4D-F1BA-4E7C-88B6-C1AB75834A8E}"/>
              </a:ext>
            </a:extLst>
          </p:cNvPr>
          <p:cNvSpPr>
            <a:spLocks noGrp="1"/>
          </p:cNvSpPr>
          <p:nvPr>
            <p:ph sz="half" idx="1"/>
          </p:nvPr>
        </p:nvSpPr>
        <p:spPr>
          <a:xfrm>
            <a:off x="1414800" y="1746000"/>
            <a:ext cx="5752618" cy="4320000"/>
          </a:xfrm>
        </p:spPr>
        <p:txBody>
          <a:bodyPr/>
          <a:lstStyle/>
          <a:p>
            <a:pPr>
              <a:spcAft>
                <a:spcPts val="600"/>
              </a:spcAft>
            </a:pPr>
            <a:r>
              <a:rPr lang="en-US" sz="2000" dirty="0"/>
              <a:t>A system for social partners to resolve disputes through negotiations, out of court  </a:t>
            </a:r>
          </a:p>
          <a:p>
            <a:pPr>
              <a:spcAft>
                <a:spcPts val="600"/>
              </a:spcAft>
            </a:pPr>
            <a:r>
              <a:rPr lang="en-US" sz="2000" dirty="0"/>
              <a:t>No minimum wages in legislation, salaries are set in collective agreements and local negotiations between the employer and the trade union</a:t>
            </a:r>
          </a:p>
          <a:p>
            <a:pPr lvl="0">
              <a:spcAft>
                <a:spcPts val="600"/>
              </a:spcAft>
            </a:pPr>
            <a:r>
              <a:rPr lang="en-GB" sz="2000" dirty="0"/>
              <a:t>Cover most aspects of the labour market: negotiations, insurance and pension, outplacement-program, general terms e.g. working hours, parental- and overtime pay</a:t>
            </a:r>
          </a:p>
          <a:p>
            <a:pPr>
              <a:spcAft>
                <a:spcPts val="600"/>
              </a:spcAft>
            </a:pPr>
            <a:r>
              <a:rPr lang="en-GB" sz="2000" dirty="0"/>
              <a:t>Conditions in the collective agreement apply to all employees, but only TU dispute</a:t>
            </a:r>
          </a:p>
          <a:p>
            <a:endParaRPr lang="sv-SE" dirty="0"/>
          </a:p>
        </p:txBody>
      </p:sp>
      <p:pic>
        <p:nvPicPr>
          <p:cNvPr id="5" name="Platshållare för innehåll 3">
            <a:extLst>
              <a:ext uri="{FF2B5EF4-FFF2-40B4-BE49-F238E27FC236}">
                <a16:creationId xmlns:a16="http://schemas.microsoft.com/office/drawing/2014/main" id="{0BED9F4C-68A5-42F0-B053-1B571B8A5E1F}"/>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r="3886"/>
          <a:stretch>
            <a:fillRect/>
          </a:stretch>
        </p:blipFill>
        <p:spPr>
          <a:xfrm>
            <a:off x="7292254" y="2340630"/>
            <a:ext cx="4572000" cy="3130739"/>
          </a:xfrm>
        </p:spPr>
      </p:pic>
    </p:spTree>
    <p:extLst>
      <p:ext uri="{BB962C8B-B14F-4D97-AF65-F5344CB8AC3E}">
        <p14:creationId xmlns:p14="http://schemas.microsoft.com/office/powerpoint/2010/main" val="240981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52490" y="845001"/>
          <a:ext cx="5424603"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ruta 5"/>
          <p:cNvSpPr txBox="1"/>
          <p:nvPr/>
        </p:nvSpPr>
        <p:spPr>
          <a:xfrm>
            <a:off x="431664" y="3789040"/>
            <a:ext cx="1261047" cy="307777"/>
          </a:xfrm>
          <a:prstGeom prst="rect">
            <a:avLst/>
          </a:prstGeom>
          <a:noFill/>
        </p:spPr>
        <p:txBody>
          <a:bodyPr wrap="square" rtlCol="0">
            <a:spAutoFit/>
          </a:bodyPr>
          <a:lstStyle/>
          <a:p>
            <a:pPr rtl="0"/>
            <a:r>
              <a:rPr lang="en-GB" sz="1400">
                <a:latin typeface="Arial" panose="020B0604020202020204" pitchFamily="34" charset="0"/>
                <a:cs typeface="Arial" panose="020B0604020202020204" pitchFamily="34" charset="0"/>
              </a:rPr>
              <a:t>e.g.</a:t>
            </a:r>
            <a:endParaRPr lang="en-GB" sz="1400" dirty="0">
              <a:latin typeface="Arial" panose="020B0604020202020204" pitchFamily="34" charset="0"/>
              <a:cs typeface="Arial" panose="020B0604020202020204" pitchFamily="34" charset="0"/>
            </a:endParaRPr>
          </a:p>
        </p:txBody>
      </p:sp>
      <p:sp>
        <p:nvSpPr>
          <p:cNvPr id="9" name="Rubrik 1"/>
          <p:cNvSpPr txBox="1">
            <a:spLocks/>
          </p:cNvSpPr>
          <p:nvPr/>
        </p:nvSpPr>
        <p:spPr>
          <a:xfrm>
            <a:off x="690694" y="288407"/>
            <a:ext cx="7015358" cy="792000"/>
          </a:xfrm>
          <a:prstGeom prst="rect">
            <a:avLst/>
          </a:prstGeom>
        </p:spPr>
        <p:txBody>
          <a:bodyPr rtlCol="0"/>
          <a:lstStyle>
            <a:lvl1pPr algn="l" defTabSz="914400" rtl="0" eaLnBrk="1" latinLnBrk="0" hangingPunct="1">
              <a:lnSpc>
                <a:spcPts val="3000"/>
              </a:lnSpc>
              <a:spcBef>
                <a:spcPct val="0"/>
              </a:spcBef>
              <a:buNone/>
              <a:defRPr sz="2600" b="1" kern="1200">
                <a:solidFill>
                  <a:schemeClr val="tx1"/>
                </a:solidFill>
                <a:latin typeface="+mj-lt"/>
                <a:ea typeface="+mj-ea"/>
                <a:cs typeface="+mj-cs"/>
              </a:defRPr>
            </a:lvl1pPr>
          </a:lstStyle>
          <a:p>
            <a:pPr rtl="0"/>
            <a:r>
              <a:rPr lang="en-GB" dirty="0">
                <a:latin typeface="Arial" panose="020B0604020202020204" pitchFamily="34" charset="0"/>
                <a:cs typeface="Arial" panose="020B0604020202020204" pitchFamily="34" charset="0"/>
              </a:rPr>
              <a:t>Unions and Employer’s Organisations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 the Private Sector</a:t>
            </a:r>
            <a:br>
              <a:rPr lang="en-GB" dirty="0"/>
            </a:br>
            <a:endParaRPr lang="en-GB" dirty="0"/>
          </a:p>
        </p:txBody>
      </p:sp>
      <p:grpSp>
        <p:nvGrpSpPr>
          <p:cNvPr id="8" name="Grupp 7">
            <a:extLst>
              <a:ext uri="{FF2B5EF4-FFF2-40B4-BE49-F238E27FC236}">
                <a16:creationId xmlns:a16="http://schemas.microsoft.com/office/drawing/2014/main" id="{F91FF08E-7DD0-47C5-925B-F02E51581572}"/>
              </a:ext>
            </a:extLst>
          </p:cNvPr>
          <p:cNvGrpSpPr/>
          <p:nvPr/>
        </p:nvGrpSpPr>
        <p:grpSpPr>
          <a:xfrm>
            <a:off x="6323552" y="394246"/>
            <a:ext cx="5615958" cy="5841201"/>
            <a:chOff x="6312690" y="298336"/>
            <a:chExt cx="5615958" cy="6049177"/>
          </a:xfrm>
        </p:grpSpPr>
        <p:grpSp>
          <p:nvGrpSpPr>
            <p:cNvPr id="5" name="Grupp 4">
              <a:extLst>
                <a:ext uri="{FF2B5EF4-FFF2-40B4-BE49-F238E27FC236}">
                  <a16:creationId xmlns:a16="http://schemas.microsoft.com/office/drawing/2014/main" id="{DFFFD3CE-D53F-40E9-BF24-EDA675A96027}"/>
                </a:ext>
              </a:extLst>
            </p:cNvPr>
            <p:cNvGrpSpPr/>
            <p:nvPr/>
          </p:nvGrpSpPr>
          <p:grpSpPr>
            <a:xfrm>
              <a:off x="8760296" y="298336"/>
              <a:ext cx="3168352" cy="5832560"/>
              <a:chOff x="8760296" y="298336"/>
              <a:chExt cx="3168352" cy="5832560"/>
            </a:xfrm>
          </p:grpSpPr>
          <p:sp>
            <p:nvSpPr>
              <p:cNvPr id="10" name="textruta 9"/>
              <p:cNvSpPr txBox="1"/>
              <p:nvPr/>
            </p:nvSpPr>
            <p:spPr>
              <a:xfrm>
                <a:off x="9552384" y="332656"/>
                <a:ext cx="2376264" cy="369332"/>
              </a:xfrm>
              <a:prstGeom prst="rect">
                <a:avLst/>
              </a:prstGeom>
              <a:solidFill>
                <a:schemeClr val="bg1"/>
              </a:solidFill>
            </p:spPr>
            <p:txBody>
              <a:bodyPr wrap="square" rtlCol="0">
                <a:spAutoFit/>
              </a:bodyPr>
              <a:lstStyle/>
              <a:p>
                <a:pPr rtl="0"/>
                <a:endParaRPr lang="en-GB" dirty="0"/>
              </a:p>
            </p:txBody>
          </p:sp>
          <p:graphicFrame>
            <p:nvGraphicFramePr>
              <p:cNvPr id="2" name="Diagram 1"/>
              <p:cNvGraphicFramePr/>
              <p:nvPr/>
            </p:nvGraphicFramePr>
            <p:xfrm>
              <a:off x="8760296" y="298336"/>
              <a:ext cx="3168352" cy="58325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7" name="Grupp 6">
              <a:extLst>
                <a:ext uri="{FF2B5EF4-FFF2-40B4-BE49-F238E27FC236}">
                  <a16:creationId xmlns:a16="http://schemas.microsoft.com/office/drawing/2014/main" id="{2B51FF6F-6333-464F-A637-8B617D56C527}"/>
                </a:ext>
              </a:extLst>
            </p:cNvPr>
            <p:cNvGrpSpPr/>
            <p:nvPr/>
          </p:nvGrpSpPr>
          <p:grpSpPr>
            <a:xfrm>
              <a:off x="6312690" y="818262"/>
              <a:ext cx="5380799" cy="5529251"/>
              <a:chOff x="6312690" y="818262"/>
              <a:chExt cx="5380799" cy="5529251"/>
            </a:xfrm>
          </p:grpSpPr>
          <p:graphicFrame>
            <p:nvGraphicFramePr>
              <p:cNvPr id="3" name="Diagram 2"/>
              <p:cNvGraphicFramePr/>
              <p:nvPr/>
            </p:nvGraphicFramePr>
            <p:xfrm>
              <a:off x="6312690" y="818262"/>
              <a:ext cx="1896211" cy="552925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textruta 12"/>
              <p:cNvSpPr txBox="1"/>
              <p:nvPr/>
            </p:nvSpPr>
            <p:spPr>
              <a:xfrm>
                <a:off x="6547849" y="4122263"/>
                <a:ext cx="5145640" cy="307777"/>
              </a:xfrm>
              <a:prstGeom prst="rect">
                <a:avLst/>
              </a:prstGeom>
              <a:solidFill>
                <a:srgbClr val="FFDE75"/>
              </a:solidFill>
              <a:ln w="28575">
                <a:solidFill>
                  <a:schemeClr val="accent1"/>
                </a:solidFill>
              </a:ln>
            </p:spPr>
            <p:txBody>
              <a:bodyPr wrap="none" rtlCol="0">
                <a:spAutoFit/>
              </a:bodyPr>
              <a:lstStyle/>
              <a:p>
                <a:pPr algn="ctr" rtl="0"/>
                <a:r>
                  <a:rPr lang="en-GB" sz="1400" dirty="0" err="1">
                    <a:latin typeface="Arial" panose="020B0604020202020204" pitchFamily="34" charset="0"/>
                    <a:cs typeface="Arial" panose="020B0604020202020204" pitchFamily="34" charset="0"/>
                  </a:rPr>
                  <a:t>Ledarna</a:t>
                </a:r>
                <a:r>
                  <a:rPr lang="en-GB" sz="1400" dirty="0">
                    <a:latin typeface="Arial" panose="020B0604020202020204" pitchFamily="34" charset="0"/>
                    <a:cs typeface="Arial" panose="020B0604020202020204" pitchFamily="34" charset="0"/>
                  </a:rPr>
                  <a:t> (the Association of Managerial and Professional Staff)</a:t>
                </a:r>
              </a:p>
            </p:txBody>
          </p:sp>
        </p:grpSp>
      </p:grpSp>
    </p:spTree>
    <p:extLst>
      <p:ext uri="{BB962C8B-B14F-4D97-AF65-F5344CB8AC3E}">
        <p14:creationId xmlns:p14="http://schemas.microsoft.com/office/powerpoint/2010/main" val="1302104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rtlCol="0"/>
          <a:lstStyle/>
          <a:p>
            <a:pPr rtl="0"/>
            <a:endParaRPr lang="en-GB" dirty="0"/>
          </a:p>
        </p:txBody>
      </p:sp>
      <p:sp>
        <p:nvSpPr>
          <p:cNvPr id="10" name="Platshållare för text 9"/>
          <p:cNvSpPr>
            <a:spLocks noGrp="1"/>
          </p:cNvSpPr>
          <p:nvPr>
            <p:ph type="body" idx="1"/>
          </p:nvPr>
        </p:nvSpPr>
        <p:spPr/>
        <p:txBody>
          <a:bodyPr rtlCol="0"/>
          <a:lstStyle/>
          <a:p>
            <a:pPr rtl="0"/>
            <a:endParaRPr lang="en-GB" dirty="0"/>
          </a:p>
        </p:txBody>
      </p:sp>
      <p:pic>
        <p:nvPicPr>
          <p:cNvPr id="1026" name="Bildobjekt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296" r="16242" b="2230"/>
          <a:stretch/>
        </p:blipFill>
        <p:spPr bwMode="auto">
          <a:xfrm>
            <a:off x="-1844946" y="-864096"/>
            <a:ext cx="14274758" cy="779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txBox="1">
            <a:spLocks/>
          </p:cNvSpPr>
          <p:nvPr/>
        </p:nvSpPr>
        <p:spPr>
          <a:xfrm>
            <a:off x="-2691532" y="1281202"/>
            <a:ext cx="4624774" cy="557679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sp>
        <p:nvSpPr>
          <p:cNvPr id="8" name="Rubrik 1"/>
          <p:cNvSpPr txBox="1">
            <a:spLocks/>
          </p:cNvSpPr>
          <p:nvPr/>
        </p:nvSpPr>
        <p:spPr>
          <a:xfrm>
            <a:off x="8984491" y="-833856"/>
            <a:ext cx="4128459" cy="93610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sp>
        <p:nvSpPr>
          <p:cNvPr id="9" name="Rubrik 1"/>
          <p:cNvSpPr txBox="1">
            <a:spLocks/>
          </p:cNvSpPr>
          <p:nvPr/>
        </p:nvSpPr>
        <p:spPr>
          <a:xfrm>
            <a:off x="11238738" y="6277456"/>
            <a:ext cx="4075320" cy="1470025"/>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grpSp>
        <p:nvGrpSpPr>
          <p:cNvPr id="20" name="Grupp 19"/>
          <p:cNvGrpSpPr/>
          <p:nvPr/>
        </p:nvGrpSpPr>
        <p:grpSpPr>
          <a:xfrm>
            <a:off x="-1430672" y="-934432"/>
            <a:ext cx="11343096" cy="6690326"/>
            <a:chOff x="-1430672" y="-934432"/>
            <a:chExt cx="11343096" cy="6690326"/>
          </a:xfrm>
        </p:grpSpPr>
        <p:sp>
          <p:nvSpPr>
            <p:cNvPr id="5" name="Rubrik 1"/>
            <p:cNvSpPr txBox="1">
              <a:spLocks/>
            </p:cNvSpPr>
            <p:nvPr/>
          </p:nvSpPr>
          <p:spPr>
            <a:xfrm>
              <a:off x="-1430672" y="-934432"/>
              <a:ext cx="4075320" cy="242088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grpSp>
          <p:nvGrpSpPr>
            <p:cNvPr id="19" name="Grupp 18"/>
            <p:cNvGrpSpPr/>
            <p:nvPr/>
          </p:nvGrpSpPr>
          <p:grpSpPr>
            <a:xfrm>
              <a:off x="3959763" y="-675456"/>
              <a:ext cx="5952661" cy="2347684"/>
              <a:chOff x="3959763" y="-675456"/>
              <a:chExt cx="5952661" cy="2347684"/>
            </a:xfrm>
          </p:grpSpPr>
          <p:sp>
            <p:nvSpPr>
              <p:cNvPr id="6" name="Rubrik 1"/>
              <p:cNvSpPr txBox="1">
                <a:spLocks/>
              </p:cNvSpPr>
              <p:nvPr/>
            </p:nvSpPr>
            <p:spPr>
              <a:xfrm>
                <a:off x="3959763" y="-675456"/>
                <a:ext cx="5952661" cy="93610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sp>
            <p:nvSpPr>
              <p:cNvPr id="12" name="Rubrik 1"/>
              <p:cNvSpPr txBox="1">
                <a:spLocks/>
              </p:cNvSpPr>
              <p:nvPr/>
            </p:nvSpPr>
            <p:spPr>
              <a:xfrm>
                <a:off x="4968019" y="-99392"/>
                <a:ext cx="3360373" cy="177162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2600" dirty="0"/>
                  <a:t>The Swedish Model</a:t>
                </a:r>
              </a:p>
              <a:p>
                <a:pPr rtl="0"/>
                <a:endParaRPr lang="en-GB" dirty="0"/>
              </a:p>
            </p:txBody>
          </p:sp>
        </p:grpSp>
        <p:grpSp>
          <p:nvGrpSpPr>
            <p:cNvPr id="14" name="Grupp 13"/>
            <p:cNvGrpSpPr/>
            <p:nvPr/>
          </p:nvGrpSpPr>
          <p:grpSpPr>
            <a:xfrm>
              <a:off x="5730584" y="1736812"/>
              <a:ext cx="1831011" cy="4019082"/>
              <a:chOff x="5730584" y="1736812"/>
              <a:chExt cx="1831011" cy="4019082"/>
            </a:xfrm>
          </p:grpSpPr>
          <p:sp>
            <p:nvSpPr>
              <p:cNvPr id="13" name="Rubrik 1"/>
              <p:cNvSpPr txBox="1">
                <a:spLocks/>
              </p:cNvSpPr>
              <p:nvPr/>
            </p:nvSpPr>
            <p:spPr>
              <a:xfrm>
                <a:off x="5880119" y="1736812"/>
                <a:ext cx="1681476" cy="165618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2200" b="0" dirty="0"/>
                  <a:t>Central collective bargaining agreements</a:t>
                </a:r>
              </a:p>
              <a:p>
                <a:pPr rtl="0"/>
                <a:endParaRPr lang="en-GB" sz="1800" dirty="0"/>
              </a:p>
              <a:p>
                <a:pPr rtl="0"/>
                <a:endParaRPr lang="en-GB" sz="1800" dirty="0"/>
              </a:p>
            </p:txBody>
          </p:sp>
          <p:sp>
            <p:nvSpPr>
              <p:cNvPr id="15" name="Rubrik 1"/>
              <p:cNvSpPr txBox="1">
                <a:spLocks/>
              </p:cNvSpPr>
              <p:nvPr/>
            </p:nvSpPr>
            <p:spPr>
              <a:xfrm>
                <a:off x="5730584" y="4180113"/>
                <a:ext cx="1776197" cy="1575781"/>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sz="1800" dirty="0"/>
              </a:p>
              <a:p>
                <a:pPr rtl="0"/>
                <a:r>
                  <a:rPr lang="en-GB" sz="2200" b="0" dirty="0"/>
                  <a:t>Local collective bargaining</a:t>
                </a:r>
              </a:p>
              <a:p>
                <a:pPr rtl="0"/>
                <a:r>
                  <a:rPr lang="en-GB" sz="2200" b="0" dirty="0"/>
                  <a:t>agreements</a:t>
                </a:r>
              </a:p>
              <a:p>
                <a:pPr rtl="0"/>
                <a:endParaRPr lang="en-GB" sz="2200" dirty="0"/>
              </a:p>
              <a:p>
                <a:pPr rtl="0"/>
                <a:r>
                  <a:rPr lang="en-GB" sz="2200" b="0" dirty="0"/>
                  <a:t>Members</a:t>
                </a:r>
              </a:p>
              <a:p>
                <a:pPr rtl="0"/>
                <a:endParaRPr lang="en-GB" sz="1800" dirty="0"/>
              </a:p>
              <a:p>
                <a:pPr rtl="0"/>
                <a:endParaRPr lang="en-GB" sz="1800" dirty="0"/>
              </a:p>
            </p:txBody>
          </p:sp>
        </p:grpSp>
        <p:grpSp>
          <p:nvGrpSpPr>
            <p:cNvPr id="11" name="Grupp 10"/>
            <p:cNvGrpSpPr/>
            <p:nvPr/>
          </p:nvGrpSpPr>
          <p:grpSpPr>
            <a:xfrm>
              <a:off x="2144053" y="4272397"/>
              <a:ext cx="2572779" cy="1483343"/>
              <a:chOff x="2144053" y="4272397"/>
              <a:chExt cx="2572779" cy="1483343"/>
            </a:xfrm>
          </p:grpSpPr>
          <p:sp>
            <p:nvSpPr>
              <p:cNvPr id="17" name="Rubrik 1"/>
              <p:cNvSpPr txBox="1">
                <a:spLocks/>
              </p:cNvSpPr>
              <p:nvPr/>
            </p:nvSpPr>
            <p:spPr>
              <a:xfrm>
                <a:off x="2178683" y="4990038"/>
                <a:ext cx="984109" cy="58568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sp>
            <p:nvSpPr>
              <p:cNvPr id="18" name="Rubrik 1"/>
              <p:cNvSpPr txBox="1">
                <a:spLocks/>
              </p:cNvSpPr>
              <p:nvPr/>
            </p:nvSpPr>
            <p:spPr>
              <a:xfrm>
                <a:off x="4052086" y="4810018"/>
                <a:ext cx="664746" cy="94572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sp>
            <p:nvSpPr>
              <p:cNvPr id="16" name="Rubrik 1"/>
              <p:cNvSpPr txBox="1">
                <a:spLocks/>
              </p:cNvSpPr>
              <p:nvPr/>
            </p:nvSpPr>
            <p:spPr>
              <a:xfrm>
                <a:off x="2144053" y="4272397"/>
                <a:ext cx="2496277" cy="58568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dirty="0"/>
                  <a:t> </a:t>
                </a:r>
              </a:p>
              <a:p>
                <a:pPr rtl="0"/>
                <a:r>
                  <a:rPr lang="en-GB" sz="2200" b="0" dirty="0"/>
                  <a:t>Graduate</a:t>
                </a:r>
              </a:p>
              <a:p>
                <a:pPr rtl="0"/>
                <a:r>
                  <a:rPr lang="en-GB" sz="2200" b="0" dirty="0"/>
                  <a:t>association</a:t>
                </a:r>
              </a:p>
              <a:p>
                <a:pPr rtl="0"/>
                <a:endParaRPr lang="en-GB" sz="1800" dirty="0"/>
              </a:p>
            </p:txBody>
          </p:sp>
        </p:grpSp>
      </p:grpSp>
      <p:pic>
        <p:nvPicPr>
          <p:cNvPr id="2" name="Bildobjekt 1">
            <a:extLst>
              <a:ext uri="{FF2B5EF4-FFF2-40B4-BE49-F238E27FC236}">
                <a16:creationId xmlns:a16="http://schemas.microsoft.com/office/drawing/2014/main" id="{6480A653-0D74-42C6-9FEF-FF3CEFD8DB4B}"/>
              </a:ext>
            </a:extLst>
          </p:cNvPr>
          <p:cNvPicPr>
            <a:picLocks noChangeAspect="1"/>
          </p:cNvPicPr>
          <p:nvPr/>
        </p:nvPicPr>
        <p:blipFill>
          <a:blip r:embed="rId4"/>
          <a:stretch>
            <a:fillRect/>
          </a:stretch>
        </p:blipFill>
        <p:spPr>
          <a:xfrm>
            <a:off x="2345039" y="2462510"/>
            <a:ext cx="1064743" cy="380062"/>
          </a:xfrm>
          <a:prstGeom prst="rect">
            <a:avLst/>
          </a:prstGeom>
        </p:spPr>
      </p:pic>
      <p:pic>
        <p:nvPicPr>
          <p:cNvPr id="21" name="Bildobjekt 20">
            <a:extLst>
              <a:ext uri="{FF2B5EF4-FFF2-40B4-BE49-F238E27FC236}">
                <a16:creationId xmlns:a16="http://schemas.microsoft.com/office/drawing/2014/main" id="{60177346-B32E-4FE2-AFA8-A479F72FDDF1}"/>
              </a:ext>
            </a:extLst>
          </p:cNvPr>
          <p:cNvPicPr>
            <a:picLocks noChangeAspect="1"/>
          </p:cNvPicPr>
          <p:nvPr/>
        </p:nvPicPr>
        <p:blipFill>
          <a:blip r:embed="rId5"/>
          <a:stretch>
            <a:fillRect/>
          </a:stretch>
        </p:blipFill>
        <p:spPr>
          <a:xfrm>
            <a:off x="3020560" y="2091129"/>
            <a:ext cx="1545483" cy="380062"/>
          </a:xfrm>
          <a:prstGeom prst="rect">
            <a:avLst/>
          </a:prstGeom>
        </p:spPr>
      </p:pic>
      <p:grpSp>
        <p:nvGrpSpPr>
          <p:cNvPr id="23" name="Grupp 22">
            <a:extLst>
              <a:ext uri="{FF2B5EF4-FFF2-40B4-BE49-F238E27FC236}">
                <a16:creationId xmlns:a16="http://schemas.microsoft.com/office/drawing/2014/main" id="{6582E22D-9202-4F90-858B-28AD5A649687}"/>
              </a:ext>
            </a:extLst>
          </p:cNvPr>
          <p:cNvGrpSpPr/>
          <p:nvPr/>
        </p:nvGrpSpPr>
        <p:grpSpPr>
          <a:xfrm>
            <a:off x="2181044" y="4465502"/>
            <a:ext cx="2285915" cy="1290238"/>
            <a:chOff x="2239659" y="4431799"/>
            <a:chExt cx="2285915" cy="1290238"/>
          </a:xfrm>
        </p:grpSpPr>
        <p:sp>
          <p:nvSpPr>
            <p:cNvPr id="22" name="Rubrik 1">
              <a:extLst>
                <a:ext uri="{FF2B5EF4-FFF2-40B4-BE49-F238E27FC236}">
                  <a16:creationId xmlns:a16="http://schemas.microsoft.com/office/drawing/2014/main" id="{88B5A68E-2812-4A20-A7C7-2EDE6AA609ED}"/>
                </a:ext>
              </a:extLst>
            </p:cNvPr>
            <p:cNvSpPr txBox="1">
              <a:spLocks/>
            </p:cNvSpPr>
            <p:nvPr/>
          </p:nvSpPr>
          <p:spPr>
            <a:xfrm>
              <a:off x="2279170" y="4431799"/>
              <a:ext cx="396028" cy="12726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sp>
          <p:nvSpPr>
            <p:cNvPr id="24" name="Rubrik 1">
              <a:extLst>
                <a:ext uri="{FF2B5EF4-FFF2-40B4-BE49-F238E27FC236}">
                  <a16:creationId xmlns:a16="http://schemas.microsoft.com/office/drawing/2014/main" id="{E2DCAB5C-2843-4839-9E5C-F995485208FA}"/>
                </a:ext>
              </a:extLst>
            </p:cNvPr>
            <p:cNvSpPr txBox="1">
              <a:spLocks/>
            </p:cNvSpPr>
            <p:nvPr/>
          </p:nvSpPr>
          <p:spPr>
            <a:xfrm>
              <a:off x="2239659" y="4776315"/>
              <a:ext cx="460236" cy="94572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sp>
          <p:nvSpPr>
            <p:cNvPr id="25" name="Rubrik 1">
              <a:extLst>
                <a:ext uri="{FF2B5EF4-FFF2-40B4-BE49-F238E27FC236}">
                  <a16:creationId xmlns:a16="http://schemas.microsoft.com/office/drawing/2014/main" id="{AF44F579-6D96-4190-8CEE-F4BD9229D2D6}"/>
                </a:ext>
              </a:extLst>
            </p:cNvPr>
            <p:cNvSpPr txBox="1">
              <a:spLocks/>
            </p:cNvSpPr>
            <p:nvPr/>
          </p:nvSpPr>
          <p:spPr>
            <a:xfrm rot="4541853">
              <a:off x="4026748" y="4856663"/>
              <a:ext cx="524240" cy="473413"/>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sp>
          <p:nvSpPr>
            <p:cNvPr id="26" name="Rubrik 1">
              <a:extLst>
                <a:ext uri="{FF2B5EF4-FFF2-40B4-BE49-F238E27FC236}">
                  <a16:creationId xmlns:a16="http://schemas.microsoft.com/office/drawing/2014/main" id="{D4AC87D7-5789-4714-9293-BE1A2B85CD13}"/>
                </a:ext>
              </a:extLst>
            </p:cNvPr>
            <p:cNvSpPr txBox="1">
              <a:spLocks/>
            </p:cNvSpPr>
            <p:nvPr/>
          </p:nvSpPr>
          <p:spPr>
            <a:xfrm rot="5400000">
              <a:off x="2782432" y="4848295"/>
              <a:ext cx="524240" cy="473413"/>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grpSp>
    </p:spTree>
    <p:extLst>
      <p:ext uri="{BB962C8B-B14F-4D97-AF65-F5344CB8AC3E}">
        <p14:creationId xmlns:p14="http://schemas.microsoft.com/office/powerpoint/2010/main" val="76139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59496" y="188640"/>
          <a:ext cx="7128792"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nvGraphicFramePr>
        <p:xfrm>
          <a:off x="8070208" y="2485435"/>
          <a:ext cx="3004191" cy="21093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1647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02400" y="887280"/>
            <a:ext cx="10630800" cy="792000"/>
          </a:xfrm>
        </p:spPr>
        <p:txBody>
          <a:bodyPr rtlCol="0"/>
          <a:lstStyle/>
          <a:p>
            <a:pPr rtl="0"/>
            <a:r>
              <a:rPr lang="en-GB" dirty="0">
                <a:latin typeface="Arial" panose="020B0604020202020204" pitchFamily="34" charset="0"/>
                <a:cs typeface="Arial" panose="020B0604020202020204" pitchFamily="34" charset="0"/>
              </a:rPr>
              <a:t>Collective Bargaining Agreement (CBA) Employer information</a:t>
            </a:r>
          </a:p>
        </p:txBody>
      </p:sp>
      <p:sp>
        <p:nvSpPr>
          <p:cNvPr id="3" name="Platshållare för innehåll 2"/>
          <p:cNvSpPr>
            <a:spLocks noGrp="1"/>
          </p:cNvSpPr>
          <p:nvPr>
            <p:ph sz="half" idx="1"/>
          </p:nvPr>
        </p:nvSpPr>
        <p:spPr>
          <a:xfrm>
            <a:off x="1191888" y="1596014"/>
            <a:ext cx="6428111" cy="4672638"/>
          </a:xfrm>
        </p:spPr>
        <p:txBody>
          <a:bodyPr rtlCol="0"/>
          <a:lstStyle/>
          <a:p>
            <a:pPr lvl="0">
              <a:spcBef>
                <a:spcPts val="1200"/>
              </a:spcBef>
            </a:pPr>
            <a:r>
              <a:rPr lang="en-GB" sz="2000" dirty="0"/>
              <a:t>Applies to all employees</a:t>
            </a:r>
          </a:p>
          <a:p>
            <a:pPr marL="0" lvl="0">
              <a:lnSpc>
                <a:spcPct val="100000"/>
              </a:lnSpc>
              <a:spcBef>
                <a:spcPts val="1200"/>
              </a:spcBef>
              <a:spcAft>
                <a:spcPts val="0"/>
              </a:spcAft>
            </a:pPr>
            <a:r>
              <a:rPr lang="en-GB" sz="2000" dirty="0"/>
              <a:t>The point of having a CBA (for the employer):  </a:t>
            </a:r>
            <a:br>
              <a:rPr lang="en-GB" sz="2000" dirty="0"/>
            </a:br>
            <a:r>
              <a:rPr lang="en-GB" dirty="0"/>
              <a:t>-  complete set of regulations adapted to industry and company</a:t>
            </a:r>
            <a:br>
              <a:rPr lang="en-GB" dirty="0"/>
            </a:br>
            <a:r>
              <a:rPr lang="en-GB" dirty="0"/>
              <a:t>-  labour stability obligations, industrial peace</a:t>
            </a:r>
            <a:br>
              <a:rPr lang="en-GB" dirty="0"/>
            </a:br>
            <a:r>
              <a:rPr lang="en-GB" dirty="0"/>
              <a:t>-  </a:t>
            </a:r>
            <a:r>
              <a:rPr lang="en-GB" dirty="0">
                <a:latin typeface="Arial" panose="020B0604020202020204" pitchFamily="34" charset="0"/>
                <a:cs typeface="Arial" panose="020B0604020202020204" pitchFamily="34" charset="0"/>
              </a:rPr>
              <a:t>dispute-resolution system through negotiations before court</a:t>
            </a:r>
            <a:br>
              <a:rPr lang="en-GB" dirty="0"/>
            </a:br>
            <a:r>
              <a:rPr lang="en-GB" dirty="0"/>
              <a:t>-  “quality-assured company”</a:t>
            </a:r>
            <a:br>
              <a:rPr lang="en-GB" dirty="0"/>
            </a:br>
            <a:r>
              <a:rPr lang="en-GB" dirty="0"/>
              <a:t>-  one counterpart in negotiations (all unions wo CBA)</a:t>
            </a:r>
            <a:br>
              <a:rPr lang="en-GB" dirty="0"/>
            </a:br>
            <a:r>
              <a:rPr lang="en-GB" dirty="0"/>
              <a:t>-  sounding-board </a:t>
            </a:r>
            <a:br>
              <a:rPr lang="en-GB" dirty="0"/>
            </a:br>
            <a:r>
              <a:rPr lang="en-GB" dirty="0"/>
              <a:t>-  legal assistance through the employer’s organisation</a:t>
            </a:r>
            <a:br>
              <a:rPr lang="en-GB" dirty="0"/>
            </a:br>
            <a:r>
              <a:rPr lang="en-GB" dirty="0"/>
              <a:t>-  terms and conditions at market-level</a:t>
            </a:r>
            <a:br>
              <a:rPr lang="en-GB" dirty="0"/>
            </a:br>
            <a:r>
              <a:rPr lang="en-GB" dirty="0"/>
              <a:t>- company-level CBAs for specific terms &amp; conditions </a:t>
            </a:r>
          </a:p>
          <a:p>
            <a:pPr lvl="0">
              <a:spcBef>
                <a:spcPts val="1200"/>
              </a:spcBef>
            </a:pPr>
            <a:r>
              <a:rPr lang="en-GB" sz="2000" dirty="0"/>
              <a:t>A CBA is a final agreement valid for a set period of industrial peace</a:t>
            </a:r>
          </a:p>
          <a:p>
            <a:pPr marL="0" lvl="0" indent="0">
              <a:buNone/>
            </a:pPr>
            <a:r>
              <a:rPr lang="en-GB" dirty="0"/>
              <a:t> </a:t>
            </a:r>
            <a:br>
              <a:rPr lang="en-GB" dirty="0"/>
            </a:br>
            <a:endParaRPr lang="en-GB" dirty="0">
              <a:latin typeface="Arial" panose="020B0604020202020204" pitchFamily="34" charset="0"/>
              <a:cs typeface="Arial" panose="020B0604020202020204" pitchFamily="34" charset="0"/>
            </a:endParaRPr>
          </a:p>
        </p:txBody>
      </p:sp>
      <p:pic>
        <p:nvPicPr>
          <p:cNvPr id="8" name="Platshållare för innehåll 7">
            <a:extLst>
              <a:ext uri="{FF2B5EF4-FFF2-40B4-BE49-F238E27FC236}">
                <a16:creationId xmlns:a16="http://schemas.microsoft.com/office/drawing/2014/main" id="{39F3C4D0-62CA-48EF-AD03-3E7B9381902F}"/>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l="36970"/>
          <a:stretch>
            <a:fillRect/>
          </a:stretch>
        </p:blipFill>
        <p:spPr>
          <a:xfrm>
            <a:off x="8672198" y="2176033"/>
            <a:ext cx="3161002" cy="3347311"/>
          </a:xfrm>
        </p:spPr>
      </p:pic>
    </p:spTree>
    <p:extLst>
      <p:ext uri="{BB962C8B-B14F-4D97-AF65-F5344CB8AC3E}">
        <p14:creationId xmlns:p14="http://schemas.microsoft.com/office/powerpoint/2010/main" val="2123190105"/>
      </p:ext>
    </p:extLst>
  </p:cSld>
  <p:clrMapOvr>
    <a:masterClrMapping/>
  </p:clrMapOvr>
</p:sld>
</file>

<file path=ppt/theme/theme1.xml><?xml version="1.0" encoding="utf-8"?>
<a:theme xmlns:a="http://schemas.openxmlformats.org/drawingml/2006/main" name="Sveriges Ingenjörer 2020, v0,9">
  <a:themeElements>
    <a:clrScheme name="Version 0,9">
      <a:dk1>
        <a:srgbClr val="000000"/>
      </a:dk1>
      <a:lt1>
        <a:srgbClr val="FFFFFF"/>
      </a:lt1>
      <a:dk2>
        <a:srgbClr val="7B878E"/>
      </a:dk2>
      <a:lt2>
        <a:srgbClr val="F5F6F7"/>
      </a:lt2>
      <a:accent1>
        <a:srgbClr val="0099CC"/>
      </a:accent1>
      <a:accent2>
        <a:srgbClr val="E36190"/>
      </a:accent2>
      <a:accent3>
        <a:srgbClr val="B1C3C9"/>
      </a:accent3>
      <a:accent4>
        <a:srgbClr val="5CD6FF"/>
      </a:accent4>
      <a:accent5>
        <a:srgbClr val="006B8F"/>
      </a:accent5>
      <a:accent6>
        <a:srgbClr val="DC2E6B"/>
      </a:accent6>
      <a:hlink>
        <a:srgbClr val="0563C1"/>
      </a:hlink>
      <a:folHlink>
        <a:srgbClr val="954F72"/>
      </a:folHlink>
    </a:clrScheme>
    <a:fontScheme name="Sveriges Ingenjör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27784"/>
        </a:solidFill>
        <a:ln>
          <a:noFill/>
        </a:ln>
      </a:spPr>
      <a:bodyPr rtlCol="0" anchor="ctr"/>
      <a:lstStyle>
        <a:defPPr algn="ctr">
          <a:defRPr dirty="0">
            <a:ln w="0">
              <a:noFill/>
            </a:ln>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eriges Ingenjörer Mall" id="{87A1B75F-FF2E-AB40-9358-22F0E5C8B765}" vid="{B1165ED6-1901-F64F-8A32-9E7B694573B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578BD38D2482A45B259B10CD24C2698" ma:contentTypeVersion="17" ma:contentTypeDescription="Skapa ett nytt dokument." ma:contentTypeScope="" ma:versionID="d07dad98990249b1332fda924efc58b7">
  <xsd:schema xmlns:xsd="http://www.w3.org/2001/XMLSchema" xmlns:xs="http://www.w3.org/2001/XMLSchema" xmlns:p="http://schemas.microsoft.com/office/2006/metadata/properties" xmlns:ns2="338166e3-3174-4fc2-9c17-16a589e3932d" xmlns:ns3="dd1234b8-a07f-4315-b19a-b24e42894ecf" xmlns:ns4="cfd811cb-b435-46d2-b6f4-6ff4bff6b625" targetNamespace="http://schemas.microsoft.com/office/2006/metadata/properties" ma:root="true" ma:fieldsID="a5cbca3cac4c2a3a311156ca5c3b7d0c" ns2:_="" ns3:_="" ns4:_="">
    <xsd:import namespace="338166e3-3174-4fc2-9c17-16a589e3932d"/>
    <xsd:import namespace="dd1234b8-a07f-4315-b19a-b24e42894ecf"/>
    <xsd:import namespace="cfd811cb-b435-46d2-b6f4-6ff4bff6b6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166e3-3174-4fc2-9c17-16a589e39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c71fb807-b078-426a-9062-5b0c3c3445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1234b8-a07f-4315-b19a-b24e42894ec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d811cb-b435-46d2-b6f4-6ff4bff6b62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0a4b347-b518-4d00-a91c-fb38cd58a1a2}" ma:internalName="TaxCatchAll" ma:showField="CatchAllData" ma:web="dd1234b8-a07f-4315-b19a-b24e42894e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8166e3-3174-4fc2-9c17-16a589e3932d">
      <Terms xmlns="http://schemas.microsoft.com/office/infopath/2007/PartnerControls"/>
    </lcf76f155ced4ddcb4097134ff3c332f>
    <TaxCatchAll xmlns="cfd811cb-b435-46d2-b6f4-6ff4bff6b625" xsi:nil="true"/>
  </documentManagement>
</p:properties>
</file>

<file path=customXml/itemProps1.xml><?xml version="1.0" encoding="utf-8"?>
<ds:datastoreItem xmlns:ds="http://schemas.openxmlformats.org/officeDocument/2006/customXml" ds:itemID="{8201026C-3ED7-4F32-AC49-60AD962DB9B6}"/>
</file>

<file path=customXml/itemProps2.xml><?xml version="1.0" encoding="utf-8"?>
<ds:datastoreItem xmlns:ds="http://schemas.openxmlformats.org/officeDocument/2006/customXml" ds:itemID="{24F299CD-5F34-4A8E-861C-B6B30C216450}">
  <ds:schemaRefs>
    <ds:schemaRef ds:uri="http://schemas.microsoft.com/sharepoint/v3/contenttype/forms"/>
  </ds:schemaRefs>
</ds:datastoreItem>
</file>

<file path=customXml/itemProps3.xml><?xml version="1.0" encoding="utf-8"?>
<ds:datastoreItem xmlns:ds="http://schemas.openxmlformats.org/officeDocument/2006/customXml" ds:itemID="{80B4F8B3-0C50-4A37-9E49-D2027FB4A82A}">
  <ds:schemaRefs>
    <ds:schemaRef ds:uri="http://purl.org/dc/terms/"/>
    <ds:schemaRef ds:uri="http://www.w3.org/XML/1998/namespace"/>
    <ds:schemaRef ds:uri="http://schemas.microsoft.com/office/2006/documentManagement/types"/>
    <ds:schemaRef ds:uri="51ba92bc-af1a-4dc1-ba6e-0ca47ae0286b"/>
    <ds:schemaRef ds:uri="8a1a1e35-260c-4351-9ffe-67b8df93a0f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7565</TotalTime>
  <Words>3340</Words>
  <Application>Microsoft Office PowerPoint</Application>
  <PresentationFormat>Bredbild</PresentationFormat>
  <Paragraphs>223</Paragraphs>
  <Slides>11</Slides>
  <Notes>11</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11</vt:i4>
      </vt:variant>
    </vt:vector>
  </HeadingPairs>
  <TitlesOfParts>
    <vt:vector size="16" baseType="lpstr">
      <vt:lpstr>Arial</vt:lpstr>
      <vt:lpstr>Calibri</vt:lpstr>
      <vt:lpstr>Courier New</vt:lpstr>
      <vt:lpstr>Wingdings</vt:lpstr>
      <vt:lpstr>Sveriges Ingenjörer 2020, v0,9</vt:lpstr>
      <vt:lpstr>Social Dialogue-The Swedish Model</vt:lpstr>
      <vt:lpstr> The Swedish Model</vt:lpstr>
      <vt:lpstr>A Historical Background </vt:lpstr>
      <vt:lpstr>Collective Bargaining Agreements </vt:lpstr>
      <vt:lpstr>Collective Bargaining Agreements </vt:lpstr>
      <vt:lpstr>PowerPoint-presentation</vt:lpstr>
      <vt:lpstr>PowerPoint-presentation</vt:lpstr>
      <vt:lpstr>PowerPoint-presentation</vt:lpstr>
      <vt:lpstr>Collective Bargaining Agreement (CBA) Employer information</vt:lpstr>
      <vt:lpstr>The Co-determination Act (Medbestämmandelagen)  - negotiate prior to deciding</vt:lpstr>
      <vt:lpstr>Negotiation Procedure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Teknik som en digital förmån</dc:title>
  <dc:creator>Daniel Bergqvist</dc:creator>
  <cp:lastModifiedBy>Jenny Forsberg</cp:lastModifiedBy>
  <cp:revision>72</cp:revision>
  <dcterms:created xsi:type="dcterms:W3CDTF">2020-08-21T09:23:01Z</dcterms:created>
  <dcterms:modified xsi:type="dcterms:W3CDTF">2022-02-22T13:58:58Z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0x010100F578BD38D2482A45B259B10CD24C2698</vt:lpwstr>
  </property>
</Properties>
</file>