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7" ma:contentTypeDescription="Skapa ett nytt dokument." ma:contentTypeScope="" ma:versionID="d07dad98990249b1332fda924efc58b7">
  <xsd:schema xmlns:xsd="http://www.w3.org/2001/XMLSchema" xmlns:xs="http://www.w3.org/2001/XMLSchema" xmlns:p="http://schemas.microsoft.com/office/2006/metadata/properties" xmlns:ns2="338166e3-3174-4fc2-9c17-16a589e3932d" xmlns:ns3="dd1234b8-a07f-4315-b19a-b24e42894ecf" xmlns:ns4="cfd811cb-b435-46d2-b6f4-6ff4bff6b625" targetNamespace="http://schemas.microsoft.com/office/2006/metadata/properties" ma:root="true" ma:fieldsID="a5cbca3cac4c2a3a311156ca5c3b7d0c" ns2:_="" ns3:_="" ns4:_="">
    <xsd:import namespace="338166e3-3174-4fc2-9c17-16a589e3932d"/>
    <xsd:import namespace="dd1234b8-a07f-4315-b19a-b24e42894ecf"/>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0a4b347-b518-4d00-a91c-fb38cd58a1a2}" ma:internalName="TaxCatchAll" ma:showField="CatchAllData" ma:web="dd1234b8-a07f-4315-b19a-b24e42894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8166e3-3174-4fc2-9c17-16a589e3932d">
      <Terms xmlns="http://schemas.microsoft.com/office/infopath/2007/PartnerControls"/>
    </lcf76f155ced4ddcb4097134ff3c332f>
    <TaxCatchAll xmlns="cfd811cb-b435-46d2-b6f4-6ff4bff6b625" xsi:nil="true"/>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6FDD765D-F68A-4AD9-912F-5814826BB885}"/>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Bredbild</PresentationFormat>
  <Paragraphs>188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Klaesson</cp:lastModifiedBy>
  <cp:revision>2</cp:revision>
  <dcterms:created xsi:type="dcterms:W3CDTF">2018-11-27T12:02:14Z</dcterms:created>
  <dcterms:modified xsi:type="dcterms:W3CDTF">2021-07-02T07:09:30Z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