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3"/>
  </p:notesMasterIdLst>
  <p:handoutMasterIdLst>
    <p:handoutMasterId r:id="rId14"/>
  </p:handoutMasterIdLst>
  <p:sldIdLst>
    <p:sldId id="259" r:id="rId5"/>
    <p:sldId id="272" r:id="rId6"/>
    <p:sldId id="260" r:id="rId7"/>
    <p:sldId id="262" r:id="rId8"/>
    <p:sldId id="270" r:id="rId9"/>
    <p:sldId id="269" r:id="rId10"/>
    <p:sldId id="274" r:id="rId11"/>
    <p:sldId id="271" r:id="rId12"/>
  </p:sldIdLst>
  <p:sldSz cx="12192000" cy="6858000"/>
  <p:notesSz cx="6858000" cy="9144000"/>
  <p:embeddedFontLst>
    <p:embeddedFont>
      <p:font typeface="PT Serif" panose="020A0603040505020204" pitchFamily="18" charset="0"/>
      <p:regular r:id="rId15"/>
      <p:bold r:id="rId16"/>
      <p:italic r:id="rId17"/>
      <p:boldItalic r:id="rId18"/>
    </p:embeddedFont>
    <p:embeddedFont>
      <p:font typeface="Sveriges Ingenjorer" panose="020B0604020202020204" charset="0"/>
      <p:regular r:id="rId1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3907B-F91B-2E8D-89B4-43DF087F3F66}" name="MariaPia Gistedt" initials="MG" userId="S::mariapia.gistedt@sverigesingenjorer.se::65d2a1d1-77dc-459a-8cc0-97feff9e2326" providerId="AD"/>
  <p188:author id="{F236089F-7B73-D964-84E2-A6A432150576}" name="Emina Serbic" initials="ES" userId="S::emina.serbic@sverigesingenjorer.se::4c9dbb7d-23a2-4817-b023-24e1ece946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6190"/>
    <a:srgbClr val="627784"/>
    <a:srgbClr val="7B878E"/>
    <a:srgbClr val="B1C3C9"/>
    <a:srgbClr val="E36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B4E83-FAAD-E5E9-D929-122A1E74D1BD}" v="2" dt="2025-01-23T09:08:32.987"/>
    <p1510:client id="{11832435-DCD1-885C-7D73-236B957FE11E}" v="2" dt="2025-01-22T16:07:42.966"/>
    <p1510:client id="{13EA1BB4-E576-22A8-E302-6A4B57DD40F0}" v="21" dt="2025-01-22T17:30:08.896"/>
    <p1510:client id="{2B2129A4-021C-41BF-9098-DC13890A5242}" v="2" dt="2025-01-23T09:58:08.418"/>
    <p1510:client id="{2D0E2052-59B2-5BD8-8CB1-0A6C4ADA376A}" v="35" dt="2025-01-24T13:08:44.029"/>
    <p1510:client id="{3A9821F8-894E-2912-B848-97BADBC883D8}" v="1" dt="2025-01-23T09:34:35.376"/>
    <p1510:client id="{8D420B8D-6C8D-0836-D7A2-0C1204CE9192}" v="2" dt="2025-01-24T14:40:00.329"/>
    <p1510:client id="{8F160463-6CD1-F09E-E567-71BAC8991BDB}" v="17" dt="2025-01-22T17:43:38.599"/>
    <p1510:client id="{DC0510F6-16A5-6AA6-20E5-16DFEFAC5AFA}" v="3" dt="2025-01-23T09:48:42.920"/>
    <p1510:client id="{E4B01496-7815-E932-BA9B-9C76B176CF73}" v="25" dt="2025-01-23T09:57:17.732"/>
    <p1510:client id="{EAE32AFB-6813-ECBE-1C96-08667FE99DF6}" v="155" dt="2025-01-22T15:59:41.868"/>
    <p1510:client id="{ED5D9B69-0076-4B67-97D9-06E104CB3616}" v="5" dt="2025-01-23T10:00:49.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Pia Gistedt" userId="65d2a1d1-77dc-459a-8cc0-97feff9e2326" providerId="ADAL" clId="{2B2129A4-021C-41BF-9098-DC13890A5242}"/>
    <pc:docChg chg="addSld delSld modSld">
      <pc:chgData name="MariaPia Gistedt" userId="65d2a1d1-77dc-459a-8cc0-97feff9e2326" providerId="ADAL" clId="{2B2129A4-021C-41BF-9098-DC13890A5242}" dt="2025-01-23T09:58:08.418" v="2"/>
      <pc:docMkLst>
        <pc:docMk/>
      </pc:docMkLst>
      <pc:sldChg chg="addSp delSp modSp modAnim">
        <pc:chgData name="MariaPia Gistedt" userId="65d2a1d1-77dc-459a-8cc0-97feff9e2326" providerId="ADAL" clId="{2B2129A4-021C-41BF-9098-DC13890A5242}" dt="2025-01-23T09:58:08.418" v="2"/>
        <pc:sldMkLst>
          <pc:docMk/>
          <pc:sldMk cId="2161432707" sldId="274"/>
        </pc:sldMkLst>
        <pc:spChg chg="del">
          <ac:chgData name="MariaPia Gistedt" userId="65d2a1d1-77dc-459a-8cc0-97feff9e2326" providerId="ADAL" clId="{2B2129A4-021C-41BF-9098-DC13890A5242}" dt="2025-01-23T09:58:08.418" v="2"/>
          <ac:spMkLst>
            <pc:docMk/>
            <pc:sldMk cId="2161432707" sldId="274"/>
            <ac:spMk id="2" creationId="{0301862F-C586-342E-7465-9E65D75CC620}"/>
          </ac:spMkLst>
        </pc:spChg>
        <pc:picChg chg="add mod">
          <ac:chgData name="MariaPia Gistedt" userId="65d2a1d1-77dc-459a-8cc0-97feff9e2326" providerId="ADAL" clId="{2B2129A4-021C-41BF-9098-DC13890A5242}" dt="2025-01-23T09:58:08.418" v="2"/>
          <ac:picMkLst>
            <pc:docMk/>
            <pc:sldMk cId="2161432707" sldId="274"/>
            <ac:picMk id="4" creationId="{E252F5B8-7D00-08B3-5BF1-25F243D1E426}"/>
          </ac:picMkLst>
        </pc:picChg>
      </pc:sldChg>
      <pc:sldChg chg="new del">
        <pc:chgData name="MariaPia Gistedt" userId="65d2a1d1-77dc-459a-8cc0-97feff9e2326" providerId="ADAL" clId="{2B2129A4-021C-41BF-9098-DC13890A5242}" dt="2025-01-23T09:56:46.923" v="1" actId="47"/>
        <pc:sldMkLst>
          <pc:docMk/>
          <pc:sldMk cId="2185239507" sldId="275"/>
        </pc:sldMkLst>
      </pc:sldChg>
    </pc:docChg>
  </pc:docChgLst>
  <pc:docChgLst>
    <pc:chgData name="MariaPia Gistedt" userId="S::mariapia.gistedt@sverigesingenjorer.se::65d2a1d1-77dc-459a-8cc0-97feff9e2326" providerId="AD" clId="Web-{8F160463-6CD1-F09E-E567-71BAC8991BDB}"/>
    <pc:docChg chg="addSld modSld">
      <pc:chgData name="MariaPia Gistedt" userId="S::mariapia.gistedt@sverigesingenjorer.se::65d2a1d1-77dc-459a-8cc0-97feff9e2326" providerId="AD" clId="Web-{8F160463-6CD1-F09E-E567-71BAC8991BDB}" dt="2025-01-22T17:43:02.661" v="14" actId="20577"/>
      <pc:docMkLst>
        <pc:docMk/>
      </pc:docMkLst>
      <pc:sldChg chg="modSp new">
        <pc:chgData name="MariaPia Gistedt" userId="S::mariapia.gistedt@sverigesingenjorer.se::65d2a1d1-77dc-459a-8cc0-97feff9e2326" providerId="AD" clId="Web-{8F160463-6CD1-F09E-E567-71BAC8991BDB}" dt="2025-01-22T17:43:02.661" v="14" actId="20577"/>
        <pc:sldMkLst>
          <pc:docMk/>
          <pc:sldMk cId="682689683" sldId="273"/>
        </pc:sldMkLst>
        <pc:spChg chg="mod">
          <ac:chgData name="MariaPia Gistedt" userId="S::mariapia.gistedt@sverigesingenjorer.se::65d2a1d1-77dc-459a-8cc0-97feff9e2326" providerId="AD" clId="Web-{8F160463-6CD1-F09E-E567-71BAC8991BDB}" dt="2025-01-22T17:43:02.661" v="14" actId="20577"/>
          <ac:spMkLst>
            <pc:docMk/>
            <pc:sldMk cId="682689683" sldId="273"/>
            <ac:spMk id="2" creationId="{3F7F0AC5-55C9-8634-3F05-8C8B5424756D}"/>
          </ac:spMkLst>
        </pc:spChg>
        <pc:spChg chg="mod">
          <ac:chgData name="MariaPia Gistedt" userId="S::mariapia.gistedt@sverigesingenjorer.se::65d2a1d1-77dc-459a-8cc0-97feff9e2326" providerId="AD" clId="Web-{8F160463-6CD1-F09E-E567-71BAC8991BDB}" dt="2025-01-22T17:43:00.802" v="12" actId="20577"/>
          <ac:spMkLst>
            <pc:docMk/>
            <pc:sldMk cId="682689683" sldId="273"/>
            <ac:spMk id="3" creationId="{1B9F5B79-5779-19D1-D126-3780CF703CFE}"/>
          </ac:spMkLst>
        </pc:spChg>
      </pc:sldChg>
    </pc:docChg>
  </pc:docChgLst>
  <pc:docChgLst>
    <pc:chgData name="Emina Serbic" userId="S::emina.serbic@sverigesingenjorer.se::4c9dbb7d-23a2-4817-b023-24e1ece94606" providerId="AD" clId="Web-{EAE32AFB-6813-ECBE-1C96-08667FE99DF6}"/>
    <pc:docChg chg="addSld delSld modSld sldOrd">
      <pc:chgData name="Emina Serbic" userId="S::emina.serbic@sverigesingenjorer.se::4c9dbb7d-23a2-4817-b023-24e1ece94606" providerId="AD" clId="Web-{EAE32AFB-6813-ECBE-1C96-08667FE99DF6}" dt="2025-01-22T15:59:41.868" v="136" actId="20577"/>
      <pc:docMkLst>
        <pc:docMk/>
      </pc:docMkLst>
      <pc:sldChg chg="modSp">
        <pc:chgData name="Emina Serbic" userId="S::emina.serbic@sverigesingenjorer.se::4c9dbb7d-23a2-4817-b023-24e1ece94606" providerId="AD" clId="Web-{EAE32AFB-6813-ECBE-1C96-08667FE99DF6}" dt="2025-01-22T15:59:41.868" v="136" actId="20577"/>
        <pc:sldMkLst>
          <pc:docMk/>
          <pc:sldMk cId="1656405433" sldId="259"/>
        </pc:sldMkLst>
        <pc:spChg chg="mod">
          <ac:chgData name="Emina Serbic" userId="S::emina.serbic@sverigesingenjorer.se::4c9dbb7d-23a2-4817-b023-24e1ece94606" providerId="AD" clId="Web-{EAE32AFB-6813-ECBE-1C96-08667FE99DF6}" dt="2025-01-22T15:59:41.868" v="136" actId="20577"/>
          <ac:spMkLst>
            <pc:docMk/>
            <pc:sldMk cId="1656405433" sldId="259"/>
            <ac:spMk id="7" creationId="{91F56235-6678-45B3-AB53-5D06F092FEC1}"/>
          </ac:spMkLst>
        </pc:spChg>
      </pc:sldChg>
      <pc:sldChg chg="addSp delSp modSp">
        <pc:chgData name="Emina Serbic" userId="S::emina.serbic@sverigesingenjorer.se::4c9dbb7d-23a2-4817-b023-24e1ece94606" providerId="AD" clId="Web-{EAE32AFB-6813-ECBE-1C96-08667FE99DF6}" dt="2025-01-22T15:59:21.508" v="135" actId="1076"/>
        <pc:sldMkLst>
          <pc:docMk/>
          <pc:sldMk cId="2314035836" sldId="260"/>
        </pc:sldMkLst>
        <pc:spChg chg="del mod">
          <ac:chgData name="Emina Serbic" userId="S::emina.serbic@sverigesingenjorer.se::4c9dbb7d-23a2-4817-b023-24e1ece94606" providerId="AD" clId="Web-{EAE32AFB-6813-ECBE-1C96-08667FE99DF6}" dt="2025-01-22T15:59:12.368" v="133"/>
          <ac:spMkLst>
            <pc:docMk/>
            <pc:sldMk cId="2314035836" sldId="260"/>
            <ac:spMk id="2" creationId="{F47624AF-5F59-3ADE-46C3-B746A5B314F4}"/>
          </ac:spMkLst>
        </pc:spChg>
        <pc:spChg chg="mod">
          <ac:chgData name="Emina Serbic" userId="S::emina.serbic@sverigesingenjorer.se::4c9dbb7d-23a2-4817-b023-24e1ece94606" providerId="AD" clId="Web-{EAE32AFB-6813-ECBE-1C96-08667FE99DF6}" dt="2025-01-22T15:58:35.118" v="116" actId="20577"/>
          <ac:spMkLst>
            <pc:docMk/>
            <pc:sldMk cId="2314035836" sldId="260"/>
            <ac:spMk id="3" creationId="{49BCFCC5-46FE-ED62-7F7F-AAB24E8F2730}"/>
          </ac:spMkLst>
        </pc:spChg>
        <pc:spChg chg="add mod">
          <ac:chgData name="Emina Serbic" userId="S::emina.serbic@sverigesingenjorer.se::4c9dbb7d-23a2-4817-b023-24e1ece94606" providerId="AD" clId="Web-{EAE32AFB-6813-ECBE-1C96-08667FE99DF6}" dt="2025-01-22T15:58:40.258" v="119" actId="20577"/>
          <ac:spMkLst>
            <pc:docMk/>
            <pc:sldMk cId="2314035836" sldId="260"/>
            <ac:spMk id="4" creationId="{D51E21D2-F580-A0B2-98C3-209377C8EE79}"/>
          </ac:spMkLst>
        </pc:spChg>
        <pc:spChg chg="add mod">
          <ac:chgData name="Emina Serbic" userId="S::emina.serbic@sverigesingenjorer.se::4c9dbb7d-23a2-4817-b023-24e1ece94606" providerId="AD" clId="Web-{EAE32AFB-6813-ECBE-1C96-08667FE99DF6}" dt="2025-01-22T15:58:48.227" v="125" actId="20577"/>
          <ac:spMkLst>
            <pc:docMk/>
            <pc:sldMk cId="2314035836" sldId="260"/>
            <ac:spMk id="5" creationId="{8C3D0686-43AB-52C7-E677-23E553B2FF1A}"/>
          </ac:spMkLst>
        </pc:spChg>
        <pc:spChg chg="add mod">
          <ac:chgData name="Emina Serbic" userId="S::emina.serbic@sverigesingenjorer.se::4c9dbb7d-23a2-4817-b023-24e1ece94606" providerId="AD" clId="Web-{EAE32AFB-6813-ECBE-1C96-08667FE99DF6}" dt="2025-01-22T15:59:08.930" v="132" actId="20577"/>
          <ac:spMkLst>
            <pc:docMk/>
            <pc:sldMk cId="2314035836" sldId="260"/>
            <ac:spMk id="6" creationId="{4652E796-D203-5257-A3F9-AE52F91CC3A0}"/>
          </ac:spMkLst>
        </pc:spChg>
        <pc:spChg chg="add del mod">
          <ac:chgData name="Emina Serbic" userId="S::emina.serbic@sverigesingenjorer.se::4c9dbb7d-23a2-4817-b023-24e1ece94606" providerId="AD" clId="Web-{EAE32AFB-6813-ECBE-1C96-08667FE99DF6}" dt="2025-01-22T15:59:16.696" v="134"/>
          <ac:spMkLst>
            <pc:docMk/>
            <pc:sldMk cId="2314035836" sldId="260"/>
            <ac:spMk id="9" creationId="{AD13307D-C874-C2E5-EA2B-4BFFA1A70088}"/>
          </ac:spMkLst>
        </pc:spChg>
        <pc:grpChg chg="add mod">
          <ac:chgData name="Emina Serbic" userId="S::emina.serbic@sverigesingenjorer.se::4c9dbb7d-23a2-4817-b023-24e1ece94606" providerId="AD" clId="Web-{EAE32AFB-6813-ECBE-1C96-08667FE99DF6}" dt="2025-01-22T15:59:21.508" v="135" actId="1076"/>
          <ac:grpSpMkLst>
            <pc:docMk/>
            <pc:sldMk cId="2314035836" sldId="260"/>
            <ac:grpSpMk id="7" creationId="{38CD71E5-5484-F6DC-8AB0-210D9EF34C19}"/>
          </ac:grpSpMkLst>
        </pc:grpChg>
      </pc:sldChg>
      <pc:sldChg chg="modSp">
        <pc:chgData name="Emina Serbic" userId="S::emina.serbic@sverigesingenjorer.se::4c9dbb7d-23a2-4817-b023-24e1ece94606" providerId="AD" clId="Web-{EAE32AFB-6813-ECBE-1C96-08667FE99DF6}" dt="2025-01-22T15:49:09.134" v="43" actId="1076"/>
        <pc:sldMkLst>
          <pc:docMk/>
          <pc:sldMk cId="1343253470" sldId="262"/>
        </pc:sldMkLst>
        <pc:spChg chg="mod">
          <ac:chgData name="Emina Serbic" userId="S::emina.serbic@sverigesingenjorer.se::4c9dbb7d-23a2-4817-b023-24e1ece94606" providerId="AD" clId="Web-{EAE32AFB-6813-ECBE-1C96-08667FE99DF6}" dt="2025-01-22T15:49:09.134" v="43" actId="1076"/>
          <ac:spMkLst>
            <pc:docMk/>
            <pc:sldMk cId="1343253470" sldId="262"/>
            <ac:spMk id="2" creationId="{BA2DC8C5-F719-3CD4-F196-E916985338D3}"/>
          </ac:spMkLst>
        </pc:spChg>
      </pc:sldChg>
      <pc:sldChg chg="del">
        <pc:chgData name="Emina Serbic" userId="S::emina.serbic@sverigesingenjorer.se::4c9dbb7d-23a2-4817-b023-24e1ece94606" providerId="AD" clId="Web-{EAE32AFB-6813-ECBE-1C96-08667FE99DF6}" dt="2025-01-22T15:05:12.571" v="8"/>
        <pc:sldMkLst>
          <pc:docMk/>
          <pc:sldMk cId="3710325599" sldId="263"/>
        </pc:sldMkLst>
      </pc:sldChg>
      <pc:sldChg chg="modSp">
        <pc:chgData name="Emina Serbic" userId="S::emina.serbic@sverigesingenjorer.se::4c9dbb7d-23a2-4817-b023-24e1ece94606" providerId="AD" clId="Web-{EAE32AFB-6813-ECBE-1C96-08667FE99DF6}" dt="2025-01-22T15:45:47.041" v="27" actId="20577"/>
        <pc:sldMkLst>
          <pc:docMk/>
          <pc:sldMk cId="3848572760" sldId="269"/>
        </pc:sldMkLst>
        <pc:spChg chg="mod">
          <ac:chgData name="Emina Serbic" userId="S::emina.serbic@sverigesingenjorer.se::4c9dbb7d-23a2-4817-b023-24e1ece94606" providerId="AD" clId="Web-{EAE32AFB-6813-ECBE-1C96-08667FE99DF6}" dt="2025-01-22T15:45:47.041" v="27" actId="20577"/>
          <ac:spMkLst>
            <pc:docMk/>
            <pc:sldMk cId="3848572760" sldId="269"/>
            <ac:spMk id="13" creationId="{BEC11AAE-9620-03B5-0B8F-D55D36F6CE6F}"/>
          </ac:spMkLst>
        </pc:spChg>
      </pc:sldChg>
      <pc:sldChg chg="addSp delSp modSp">
        <pc:chgData name="Emina Serbic" userId="S::emina.serbic@sverigesingenjorer.se::4c9dbb7d-23a2-4817-b023-24e1ece94606" providerId="AD" clId="Web-{EAE32AFB-6813-ECBE-1C96-08667FE99DF6}" dt="2025-01-22T15:54:53.556" v="64" actId="1076"/>
        <pc:sldMkLst>
          <pc:docMk/>
          <pc:sldMk cId="4062742735" sldId="270"/>
        </pc:sldMkLst>
        <pc:spChg chg="mod">
          <ac:chgData name="Emina Serbic" userId="S::emina.serbic@sverigesingenjorer.se::4c9dbb7d-23a2-4817-b023-24e1ece94606" providerId="AD" clId="Web-{EAE32AFB-6813-ECBE-1C96-08667FE99DF6}" dt="2025-01-22T15:54:53.556" v="64" actId="1076"/>
          <ac:spMkLst>
            <pc:docMk/>
            <pc:sldMk cId="4062742735" sldId="270"/>
            <ac:spMk id="2" creationId="{38251C77-5B2E-27F0-828C-EDC684102522}"/>
          </ac:spMkLst>
        </pc:spChg>
        <pc:spChg chg="mod">
          <ac:chgData name="Emina Serbic" userId="S::emina.serbic@sverigesingenjorer.se::4c9dbb7d-23a2-4817-b023-24e1ece94606" providerId="AD" clId="Web-{EAE32AFB-6813-ECBE-1C96-08667FE99DF6}" dt="2025-01-22T15:47:57.666" v="39" actId="20577"/>
          <ac:spMkLst>
            <pc:docMk/>
            <pc:sldMk cId="4062742735" sldId="270"/>
            <ac:spMk id="3" creationId="{10A27666-3885-DEE1-9B72-A06391E88FC1}"/>
          </ac:spMkLst>
        </pc:spChg>
        <pc:picChg chg="add del mod">
          <ac:chgData name="Emina Serbic" userId="S::emina.serbic@sverigesingenjorer.se::4c9dbb7d-23a2-4817-b023-24e1ece94606" providerId="AD" clId="Web-{EAE32AFB-6813-ECBE-1C96-08667FE99DF6}" dt="2025-01-22T15:51:35.712" v="60"/>
          <ac:picMkLst>
            <pc:docMk/>
            <pc:sldMk cId="4062742735" sldId="270"/>
            <ac:picMk id="4" creationId="{DAD20878-F7E9-F172-223B-C446D1D79FA0}"/>
          </ac:picMkLst>
        </pc:picChg>
        <pc:picChg chg="add mod">
          <ac:chgData name="Emina Serbic" userId="S::emina.serbic@sverigesingenjorer.se::4c9dbb7d-23a2-4817-b023-24e1ece94606" providerId="AD" clId="Web-{EAE32AFB-6813-ECBE-1C96-08667FE99DF6}" dt="2025-01-22T15:54:46.087" v="63" actId="1076"/>
          <ac:picMkLst>
            <pc:docMk/>
            <pc:sldMk cId="4062742735" sldId="270"/>
            <ac:picMk id="5" creationId="{DC0CDF22-2DC2-2A2C-9FF4-4FD53DF69601}"/>
          </ac:picMkLst>
        </pc:picChg>
      </pc:sldChg>
      <pc:sldChg chg="addSp delSp modSp new del mod modClrScheme chgLayout">
        <pc:chgData name="Emina Serbic" userId="S::emina.serbic@sverigesingenjorer.se::4c9dbb7d-23a2-4817-b023-24e1ece94606" providerId="AD" clId="Web-{EAE32AFB-6813-ECBE-1C96-08667FE99DF6}" dt="2025-01-22T15:05:35.305" v="14"/>
        <pc:sldMkLst>
          <pc:docMk/>
          <pc:sldMk cId="2766579468" sldId="272"/>
        </pc:sldMkLst>
        <pc:spChg chg="add del">
          <ac:chgData name="Emina Serbic" userId="S::emina.serbic@sverigesingenjorer.se::4c9dbb7d-23a2-4817-b023-24e1ece94606" providerId="AD" clId="Web-{EAE32AFB-6813-ECBE-1C96-08667FE99DF6}" dt="2025-01-22T15:05:33.399" v="13"/>
          <ac:spMkLst>
            <pc:docMk/>
            <pc:sldMk cId="2766579468" sldId="272"/>
            <ac:spMk id="2" creationId="{B9815096-907A-8DF4-2BBD-312712FBF25A}"/>
          </ac:spMkLst>
        </pc:spChg>
        <pc:spChg chg="mod ord">
          <ac:chgData name="Emina Serbic" userId="S::emina.serbic@sverigesingenjorer.se::4c9dbb7d-23a2-4817-b023-24e1ece94606" providerId="AD" clId="Web-{EAE32AFB-6813-ECBE-1C96-08667FE99DF6}" dt="2025-01-22T15:05:27.352" v="12"/>
          <ac:spMkLst>
            <pc:docMk/>
            <pc:sldMk cId="2766579468" sldId="272"/>
            <ac:spMk id="3" creationId="{07AC7A84-8AE5-5FDF-7BA4-4372A7304098}"/>
          </ac:spMkLst>
        </pc:spChg>
        <pc:spChg chg="add del">
          <ac:chgData name="Emina Serbic" userId="S::emina.serbic@sverigesingenjorer.se::4c9dbb7d-23a2-4817-b023-24e1ece94606" providerId="AD" clId="Web-{EAE32AFB-6813-ECBE-1C96-08667FE99DF6}" dt="2025-01-22T15:05:27.352" v="12"/>
          <ac:spMkLst>
            <pc:docMk/>
            <pc:sldMk cId="2766579468" sldId="272"/>
            <ac:spMk id="4" creationId="{55D2A8F1-10B3-0EF2-EC41-3DDF8F7C09AC}"/>
          </ac:spMkLst>
        </pc:spChg>
        <pc:spChg chg="add del mod ord">
          <ac:chgData name="Emina Serbic" userId="S::emina.serbic@sverigesingenjorer.se::4c9dbb7d-23a2-4817-b023-24e1ece94606" providerId="AD" clId="Web-{EAE32AFB-6813-ECBE-1C96-08667FE99DF6}" dt="2025-01-22T15:05:25.149" v="11"/>
          <ac:spMkLst>
            <pc:docMk/>
            <pc:sldMk cId="2766579468" sldId="272"/>
            <ac:spMk id="5" creationId="{65E23AF4-043B-D84D-9395-DCBBF7BFCBEE}"/>
          </ac:spMkLst>
        </pc:spChg>
      </pc:sldChg>
      <pc:sldChg chg="addSp delSp modSp add ord replId">
        <pc:chgData name="Emina Serbic" userId="S::emina.serbic@sverigesingenjorer.se::4c9dbb7d-23a2-4817-b023-24e1ece94606" providerId="AD" clId="Web-{EAE32AFB-6813-ECBE-1C96-08667FE99DF6}" dt="2025-01-22T15:23:14.427" v="22"/>
        <pc:sldMkLst>
          <pc:docMk/>
          <pc:sldMk cId="3764642301" sldId="272"/>
        </pc:sldMkLst>
        <pc:spChg chg="del">
          <ac:chgData name="Emina Serbic" userId="S::emina.serbic@sverigesingenjorer.se::4c9dbb7d-23a2-4817-b023-24e1ece94606" providerId="AD" clId="Web-{EAE32AFB-6813-ECBE-1C96-08667FE99DF6}" dt="2025-01-22T15:05:44.118" v="18"/>
          <ac:spMkLst>
            <pc:docMk/>
            <pc:sldMk cId="3764642301" sldId="272"/>
            <ac:spMk id="2" creationId="{F47624AF-5F59-3ADE-46C3-B746A5B314F4}"/>
          </ac:spMkLst>
        </pc:spChg>
        <pc:spChg chg="del">
          <ac:chgData name="Emina Serbic" userId="S::emina.serbic@sverigesingenjorer.se::4c9dbb7d-23a2-4817-b023-24e1ece94606" providerId="AD" clId="Web-{EAE32AFB-6813-ECBE-1C96-08667FE99DF6}" dt="2025-01-22T15:05:43.337" v="17"/>
          <ac:spMkLst>
            <pc:docMk/>
            <pc:sldMk cId="3764642301" sldId="272"/>
            <ac:spMk id="3" creationId="{49BCFCC5-46FE-ED62-7F7F-AAB24E8F2730}"/>
          </ac:spMkLst>
        </pc:spChg>
        <pc:spChg chg="add del mod">
          <ac:chgData name="Emina Serbic" userId="S::emina.serbic@sverigesingenjorer.se::4c9dbb7d-23a2-4817-b023-24e1ece94606" providerId="AD" clId="Web-{EAE32AFB-6813-ECBE-1C96-08667FE99DF6}" dt="2025-01-22T15:05:48.430" v="19"/>
          <ac:spMkLst>
            <pc:docMk/>
            <pc:sldMk cId="3764642301" sldId="272"/>
            <ac:spMk id="5" creationId="{88EE0E57-1844-7944-C17D-A78423189756}"/>
          </ac:spMkLst>
        </pc:spChg>
        <pc:spChg chg="add del mod">
          <ac:chgData name="Emina Serbic" userId="S::emina.serbic@sverigesingenjorer.se::4c9dbb7d-23a2-4817-b023-24e1ece94606" providerId="AD" clId="Web-{EAE32AFB-6813-ECBE-1C96-08667FE99DF6}" dt="2025-01-22T15:05:51.180" v="20"/>
          <ac:spMkLst>
            <pc:docMk/>
            <pc:sldMk cId="3764642301" sldId="272"/>
            <ac:spMk id="7" creationId="{F3E93BE1-33A0-A75D-5AB7-2DC6CF91E052}"/>
          </ac:spMkLst>
        </pc:spChg>
        <pc:picChg chg="add mod">
          <ac:chgData name="Emina Serbic" userId="S::emina.serbic@sverigesingenjorer.se::4c9dbb7d-23a2-4817-b023-24e1ece94606" providerId="AD" clId="Web-{EAE32AFB-6813-ECBE-1C96-08667FE99DF6}" dt="2025-01-22T15:23:14.427" v="22"/>
          <ac:picMkLst>
            <pc:docMk/>
            <pc:sldMk cId="3764642301" sldId="272"/>
            <ac:picMk id="2" creationId="{30C9B04D-DCDD-6C58-2AE9-E28BFA51A289}"/>
          </ac:picMkLst>
        </pc:picChg>
      </pc:sldChg>
      <pc:sldChg chg="add del">
        <pc:chgData name="Emina Serbic" userId="S::emina.serbic@sverigesingenjorer.se::4c9dbb7d-23a2-4817-b023-24e1ece94606" providerId="AD" clId="Web-{EAE32AFB-6813-ECBE-1C96-08667FE99DF6}" dt="2025-01-22T15:50:05.696" v="47"/>
        <pc:sldMkLst>
          <pc:docMk/>
          <pc:sldMk cId="897616602" sldId="273"/>
        </pc:sldMkLst>
      </pc:sldChg>
      <pc:sldChg chg="new del">
        <pc:chgData name="Emina Serbic" userId="S::emina.serbic@sverigesingenjorer.se::4c9dbb7d-23a2-4817-b023-24e1ece94606" providerId="AD" clId="Web-{EAE32AFB-6813-ECBE-1C96-08667FE99DF6}" dt="2025-01-22T15:48:56.978" v="42"/>
        <pc:sldMkLst>
          <pc:docMk/>
          <pc:sldMk cId="1959064166" sldId="273"/>
        </pc:sldMkLst>
      </pc:sldChg>
    </pc:docChg>
  </pc:docChgLst>
  <pc:docChgLst>
    <pc:chgData clId="Web-{11832435-DCD1-885C-7D73-236B957FE11E}"/>
    <pc:docChg chg="modSld">
      <pc:chgData name="" userId="" providerId="" clId="Web-{11832435-DCD1-885C-7D73-236B957FE11E}" dt="2025-01-22T16:07:42.966" v="1" actId="1076"/>
      <pc:docMkLst>
        <pc:docMk/>
      </pc:docMkLst>
      <pc:sldChg chg="modSp">
        <pc:chgData name="" userId="" providerId="" clId="Web-{11832435-DCD1-885C-7D73-236B957FE11E}" dt="2025-01-22T16:07:42.966" v="1" actId="1076"/>
        <pc:sldMkLst>
          <pc:docMk/>
          <pc:sldMk cId="4062742735" sldId="270"/>
        </pc:sldMkLst>
        <pc:spChg chg="mod">
          <ac:chgData name="" userId="" providerId="" clId="Web-{11832435-DCD1-885C-7D73-236B957FE11E}" dt="2025-01-22T16:07:42.966" v="0" actId="1076"/>
          <ac:spMkLst>
            <pc:docMk/>
            <pc:sldMk cId="4062742735" sldId="270"/>
            <ac:spMk id="2" creationId="{38251C77-5B2E-27F0-828C-EDC684102522}"/>
          </ac:spMkLst>
        </pc:spChg>
        <pc:picChg chg="mod">
          <ac:chgData name="" userId="" providerId="" clId="Web-{11832435-DCD1-885C-7D73-236B957FE11E}" dt="2025-01-22T16:07:42.966" v="1" actId="1076"/>
          <ac:picMkLst>
            <pc:docMk/>
            <pc:sldMk cId="4062742735" sldId="270"/>
            <ac:picMk id="5" creationId="{DC0CDF22-2DC2-2A2C-9FF4-4FD53DF69601}"/>
          </ac:picMkLst>
        </pc:picChg>
      </pc:sldChg>
    </pc:docChg>
  </pc:docChgLst>
  <pc:docChgLst>
    <pc:chgData name="MariaPia Gistedt" userId="S::mariapia.gistedt@sverigesingenjorer.se::65d2a1d1-77dc-459a-8cc0-97feff9e2326" providerId="AD" clId="Web-{13EA1BB4-E576-22A8-E302-6A4B57DD40F0}"/>
    <pc:docChg chg="mod modSld">
      <pc:chgData name="MariaPia Gistedt" userId="S::mariapia.gistedt@sverigesingenjorer.se::65d2a1d1-77dc-459a-8cc0-97feff9e2326" providerId="AD" clId="Web-{13EA1BB4-E576-22A8-E302-6A4B57DD40F0}" dt="2025-01-22T17:30:08.896" v="16"/>
      <pc:docMkLst>
        <pc:docMk/>
      </pc:docMkLst>
      <pc:sldChg chg="delSp modSp">
        <pc:chgData name="MariaPia Gistedt" userId="S::mariapia.gistedt@sverigesingenjorer.se::65d2a1d1-77dc-459a-8cc0-97feff9e2326" providerId="AD" clId="Web-{13EA1BB4-E576-22A8-E302-6A4B57DD40F0}" dt="2025-01-22T17:23:20.443" v="10" actId="1076"/>
        <pc:sldMkLst>
          <pc:docMk/>
          <pc:sldMk cId="2314035836" sldId="260"/>
        </pc:sldMkLst>
        <pc:spChg chg="mod topLvl">
          <ac:chgData name="MariaPia Gistedt" userId="S::mariapia.gistedt@sverigesingenjorer.se::65d2a1d1-77dc-459a-8cc0-97feff9e2326" providerId="AD" clId="Web-{13EA1BB4-E576-22A8-E302-6A4B57DD40F0}" dt="2025-01-22T17:23:20.443" v="10" actId="1076"/>
          <ac:spMkLst>
            <pc:docMk/>
            <pc:sldMk cId="2314035836" sldId="260"/>
            <ac:spMk id="4" creationId="{D51E21D2-F580-A0B2-98C3-209377C8EE79}"/>
          </ac:spMkLst>
        </pc:spChg>
        <pc:spChg chg="mod topLvl">
          <ac:chgData name="MariaPia Gistedt" userId="S::mariapia.gistedt@sverigesingenjorer.se::65d2a1d1-77dc-459a-8cc0-97feff9e2326" providerId="AD" clId="Web-{13EA1BB4-E576-22A8-E302-6A4B57DD40F0}" dt="2025-01-22T17:23:10.709" v="9" actId="1076"/>
          <ac:spMkLst>
            <pc:docMk/>
            <pc:sldMk cId="2314035836" sldId="260"/>
            <ac:spMk id="5" creationId="{8C3D0686-43AB-52C7-E677-23E553B2FF1A}"/>
          </ac:spMkLst>
        </pc:spChg>
        <pc:spChg chg="mod topLvl">
          <ac:chgData name="MariaPia Gistedt" userId="S::mariapia.gistedt@sverigesingenjorer.se::65d2a1d1-77dc-459a-8cc0-97feff9e2326" providerId="AD" clId="Web-{13EA1BB4-E576-22A8-E302-6A4B57DD40F0}" dt="2025-01-22T17:22:51.568" v="4" actId="1076"/>
          <ac:spMkLst>
            <pc:docMk/>
            <pc:sldMk cId="2314035836" sldId="260"/>
            <ac:spMk id="6" creationId="{4652E796-D203-5257-A3F9-AE52F91CC3A0}"/>
          </ac:spMkLst>
        </pc:spChg>
        <pc:grpChg chg="del mod">
          <ac:chgData name="MariaPia Gistedt" userId="S::mariapia.gistedt@sverigesingenjorer.se::65d2a1d1-77dc-459a-8cc0-97feff9e2326" providerId="AD" clId="Web-{13EA1BB4-E576-22A8-E302-6A4B57DD40F0}" dt="2025-01-22T17:22:32.959" v="1"/>
          <ac:grpSpMkLst>
            <pc:docMk/>
            <pc:sldMk cId="2314035836" sldId="260"/>
            <ac:grpSpMk id="7" creationId="{38CD71E5-5484-F6DC-8AB0-210D9EF34C19}"/>
          </ac:grpSpMkLst>
        </pc:grpChg>
      </pc:sldChg>
      <pc:sldChg chg="modSp">
        <pc:chgData name="MariaPia Gistedt" userId="S::mariapia.gistedt@sverigesingenjorer.se::65d2a1d1-77dc-459a-8cc0-97feff9e2326" providerId="AD" clId="Web-{13EA1BB4-E576-22A8-E302-6A4B57DD40F0}" dt="2025-01-22T17:23:42.537" v="13" actId="20577"/>
        <pc:sldMkLst>
          <pc:docMk/>
          <pc:sldMk cId="1343253470" sldId="262"/>
        </pc:sldMkLst>
        <pc:spChg chg="mod">
          <ac:chgData name="MariaPia Gistedt" userId="S::mariapia.gistedt@sverigesingenjorer.se::65d2a1d1-77dc-459a-8cc0-97feff9e2326" providerId="AD" clId="Web-{13EA1BB4-E576-22A8-E302-6A4B57DD40F0}" dt="2025-01-22T17:23:42.537" v="13" actId="20577"/>
          <ac:spMkLst>
            <pc:docMk/>
            <pc:sldMk cId="1343253470" sldId="262"/>
            <ac:spMk id="2" creationId="{BA2DC8C5-F719-3CD4-F196-E916985338D3}"/>
          </ac:spMkLst>
        </pc:spChg>
      </pc:sldChg>
      <pc:sldChg chg="modSp">
        <pc:chgData name="MariaPia Gistedt" userId="S::mariapia.gistedt@sverigesingenjorer.se::65d2a1d1-77dc-459a-8cc0-97feff9e2326" providerId="AD" clId="Web-{13EA1BB4-E576-22A8-E302-6A4B57DD40F0}" dt="2025-01-22T17:24:11.787" v="15" actId="20577"/>
        <pc:sldMkLst>
          <pc:docMk/>
          <pc:sldMk cId="4062742735" sldId="270"/>
        </pc:sldMkLst>
        <pc:spChg chg="mod">
          <ac:chgData name="MariaPia Gistedt" userId="S::mariapia.gistedt@sverigesingenjorer.se::65d2a1d1-77dc-459a-8cc0-97feff9e2326" providerId="AD" clId="Web-{13EA1BB4-E576-22A8-E302-6A4B57DD40F0}" dt="2025-01-22T17:24:11.787" v="15" actId="20577"/>
          <ac:spMkLst>
            <pc:docMk/>
            <pc:sldMk cId="4062742735" sldId="270"/>
            <ac:spMk id="2" creationId="{38251C77-5B2E-27F0-828C-EDC684102522}"/>
          </ac:spMkLst>
        </pc:spChg>
      </pc:sldChg>
    </pc:docChg>
  </pc:docChgLst>
  <pc:docChgLst>
    <pc:chgData name="MariaPia Gistedt" userId="S::mariapia.gistedt@sverigesingenjorer.se::65d2a1d1-77dc-459a-8cc0-97feff9e2326" providerId="AD" clId="Web-{160519DE-D7DD-BFFC-59A6-0713DE958ED1}"/>
    <pc:docChg chg="addSld delSld">
      <pc:chgData name="MariaPia Gistedt" userId="S::mariapia.gistedt@sverigesingenjorer.se::65d2a1d1-77dc-459a-8cc0-97feff9e2326" providerId="AD" clId="Web-{160519DE-D7DD-BFFC-59A6-0713DE958ED1}" dt="2025-01-16T11:58:38.552" v="14"/>
      <pc:docMkLst>
        <pc:docMk/>
      </pc:docMkLst>
      <pc:sldChg chg="add del">
        <pc:chgData name="MariaPia Gistedt" userId="S::mariapia.gistedt@sverigesingenjorer.se::65d2a1d1-77dc-459a-8cc0-97feff9e2326" providerId="AD" clId="Web-{160519DE-D7DD-BFFC-59A6-0713DE958ED1}" dt="2025-01-16T11:58:38.552" v="14"/>
        <pc:sldMkLst>
          <pc:docMk/>
          <pc:sldMk cId="1537152040" sldId="264"/>
        </pc:sldMkLst>
      </pc:sldChg>
      <pc:sldChg chg="add">
        <pc:chgData name="MariaPia Gistedt" userId="S::mariapia.gistedt@sverigesingenjorer.se::65d2a1d1-77dc-459a-8cc0-97feff9e2326" providerId="AD" clId="Web-{160519DE-D7DD-BFFC-59A6-0713DE958ED1}" dt="2025-01-16T11:53:42.993" v="1"/>
        <pc:sldMkLst>
          <pc:docMk/>
          <pc:sldMk cId="1026950244" sldId="265"/>
        </pc:sldMkLst>
      </pc:sldChg>
      <pc:sldChg chg="add del">
        <pc:chgData name="MariaPia Gistedt" userId="S::mariapia.gistedt@sverigesingenjorer.se::65d2a1d1-77dc-459a-8cc0-97feff9e2326" providerId="AD" clId="Web-{160519DE-D7DD-BFFC-59A6-0713DE958ED1}" dt="2025-01-16T11:57:22.955" v="12"/>
        <pc:sldMkLst>
          <pc:docMk/>
          <pc:sldMk cId="3848572760" sldId="269"/>
        </pc:sldMkLst>
      </pc:sldChg>
      <pc:sldChg chg="add del">
        <pc:chgData name="MariaPia Gistedt" userId="S::mariapia.gistedt@sverigesingenjorer.se::65d2a1d1-77dc-459a-8cc0-97feff9e2326" providerId="AD" clId="Web-{160519DE-D7DD-BFFC-59A6-0713DE958ED1}" dt="2025-01-16T11:57:25.033" v="13"/>
        <pc:sldMkLst>
          <pc:docMk/>
          <pc:sldMk cId="897616602" sldId="273"/>
        </pc:sldMkLst>
      </pc:sldChg>
      <pc:sldChg chg="add">
        <pc:chgData name="MariaPia Gistedt" userId="S::mariapia.gistedt@sverigesingenjorer.se::65d2a1d1-77dc-459a-8cc0-97feff9e2326" providerId="AD" clId="Web-{160519DE-D7DD-BFFC-59A6-0713DE958ED1}" dt="2025-01-16T11:53:43.040" v="3"/>
        <pc:sldMkLst>
          <pc:docMk/>
          <pc:sldMk cId="98981498" sldId="288"/>
        </pc:sldMkLst>
      </pc:sldChg>
      <pc:sldChg chg="add">
        <pc:chgData name="MariaPia Gistedt" userId="S::mariapia.gistedt@sverigesingenjorer.se::65d2a1d1-77dc-459a-8cc0-97feff9e2326" providerId="AD" clId="Web-{160519DE-D7DD-BFFC-59A6-0713DE958ED1}" dt="2025-01-16T11:53:43.009" v="2"/>
        <pc:sldMkLst>
          <pc:docMk/>
          <pc:sldMk cId="2398600913" sldId="290"/>
        </pc:sldMkLst>
      </pc:sldChg>
      <pc:sldChg chg="add">
        <pc:chgData name="MariaPia Gistedt" userId="S::mariapia.gistedt@sverigesingenjorer.se::65d2a1d1-77dc-459a-8cc0-97feff9e2326" providerId="AD" clId="Web-{160519DE-D7DD-BFFC-59A6-0713DE958ED1}" dt="2025-01-16T11:53:43.071" v="4"/>
        <pc:sldMkLst>
          <pc:docMk/>
          <pc:sldMk cId="129976833" sldId="291"/>
        </pc:sldMkLst>
      </pc:sldChg>
      <pc:sldChg chg="add">
        <pc:chgData name="MariaPia Gistedt" userId="S::mariapia.gistedt@sverigesingenjorer.se::65d2a1d1-77dc-459a-8cc0-97feff9e2326" providerId="AD" clId="Web-{160519DE-D7DD-BFFC-59A6-0713DE958ED1}" dt="2025-01-16T11:54:18.260" v="5"/>
        <pc:sldMkLst>
          <pc:docMk/>
          <pc:sldMk cId="668650347" sldId="292"/>
        </pc:sldMkLst>
      </pc:sldChg>
      <pc:sldChg chg="add">
        <pc:chgData name="MariaPia Gistedt" userId="S::mariapia.gistedt@sverigesingenjorer.se::65d2a1d1-77dc-459a-8cc0-97feff9e2326" providerId="AD" clId="Web-{160519DE-D7DD-BFFC-59A6-0713DE958ED1}" dt="2025-01-16T11:54:28.401" v="6"/>
        <pc:sldMkLst>
          <pc:docMk/>
          <pc:sldMk cId="1580526063" sldId="293"/>
        </pc:sldMkLst>
      </pc:sldChg>
    </pc:docChg>
  </pc:docChgLst>
  <pc:docChgLst>
    <pc:chgData name="Emina Serbic" userId="S::emina.serbic@sverigesingenjorer.se::4c9dbb7d-23a2-4817-b023-24e1ece94606" providerId="AD" clId="Web-{8D420B8D-6C8D-0836-D7A2-0C1204CE9192}"/>
    <pc:docChg chg="modSld">
      <pc:chgData name="Emina Serbic" userId="S::emina.serbic@sverigesingenjorer.se::4c9dbb7d-23a2-4817-b023-24e1ece94606" providerId="AD" clId="Web-{8D420B8D-6C8D-0836-D7A2-0C1204CE9192}" dt="2025-01-24T14:40:00.329" v="0"/>
      <pc:docMkLst>
        <pc:docMk/>
      </pc:docMkLst>
      <pc:sldChg chg="delAnim">
        <pc:chgData name="Emina Serbic" userId="S::emina.serbic@sverigesingenjorer.se::4c9dbb7d-23a2-4817-b023-24e1ece94606" providerId="AD" clId="Web-{8D420B8D-6C8D-0836-D7A2-0C1204CE9192}" dt="2025-01-24T14:40:00.329" v="0"/>
        <pc:sldMkLst>
          <pc:docMk/>
          <pc:sldMk cId="2161432707" sldId="274"/>
        </pc:sldMkLst>
      </pc:sldChg>
    </pc:docChg>
  </pc:docChgLst>
  <pc:docChgLst>
    <pc:chgData name="Emina Serbic" userId="S::emina.serbic@sverigesingenjorer.se::4c9dbb7d-23a2-4817-b023-24e1ece94606" providerId="AD" clId="Web-{E4B01496-7815-E932-BA9B-9C76B176CF73}"/>
    <pc:docChg chg="delSld modSld">
      <pc:chgData name="Emina Serbic" userId="S::emina.serbic@sverigesingenjorer.se::4c9dbb7d-23a2-4817-b023-24e1ece94606" providerId="AD" clId="Web-{E4B01496-7815-E932-BA9B-9C76B176CF73}" dt="2025-01-23T09:57:17.732" v="23" actId="1076"/>
      <pc:docMkLst>
        <pc:docMk/>
      </pc:docMkLst>
      <pc:sldChg chg="modSp">
        <pc:chgData name="Emina Serbic" userId="S::emina.serbic@sverigesingenjorer.se::4c9dbb7d-23a2-4817-b023-24e1ece94606" providerId="AD" clId="Web-{E4B01496-7815-E932-BA9B-9C76B176CF73}" dt="2025-01-23T09:57:17.732" v="23" actId="1076"/>
        <pc:sldMkLst>
          <pc:docMk/>
          <pc:sldMk cId="2314035836" sldId="260"/>
        </pc:sldMkLst>
        <pc:spChg chg="mod">
          <ac:chgData name="Emina Serbic" userId="S::emina.serbic@sverigesingenjorer.se::4c9dbb7d-23a2-4817-b023-24e1ece94606" providerId="AD" clId="Web-{E4B01496-7815-E932-BA9B-9C76B176CF73}" dt="2025-01-23T09:57:17.716" v="21" actId="1076"/>
          <ac:spMkLst>
            <pc:docMk/>
            <pc:sldMk cId="2314035836" sldId="260"/>
            <ac:spMk id="4" creationId="{D51E21D2-F580-A0B2-98C3-209377C8EE79}"/>
          </ac:spMkLst>
        </pc:spChg>
        <pc:spChg chg="mod">
          <ac:chgData name="Emina Serbic" userId="S::emina.serbic@sverigesingenjorer.se::4c9dbb7d-23a2-4817-b023-24e1ece94606" providerId="AD" clId="Web-{E4B01496-7815-E932-BA9B-9C76B176CF73}" dt="2025-01-23T09:57:17.732" v="22" actId="1076"/>
          <ac:spMkLst>
            <pc:docMk/>
            <pc:sldMk cId="2314035836" sldId="260"/>
            <ac:spMk id="5" creationId="{8C3D0686-43AB-52C7-E677-23E553B2FF1A}"/>
          </ac:spMkLst>
        </pc:spChg>
        <pc:spChg chg="mod">
          <ac:chgData name="Emina Serbic" userId="S::emina.serbic@sverigesingenjorer.se::4c9dbb7d-23a2-4817-b023-24e1ece94606" providerId="AD" clId="Web-{E4B01496-7815-E932-BA9B-9C76B176CF73}" dt="2025-01-23T09:57:17.732" v="23" actId="1076"/>
          <ac:spMkLst>
            <pc:docMk/>
            <pc:sldMk cId="2314035836" sldId="260"/>
            <ac:spMk id="6" creationId="{4652E796-D203-5257-A3F9-AE52F91CC3A0}"/>
          </ac:spMkLst>
        </pc:spChg>
      </pc:sldChg>
      <pc:sldChg chg="addSp delSp modSp">
        <pc:chgData name="Emina Serbic" userId="S::emina.serbic@sverigesingenjorer.se::4c9dbb7d-23a2-4817-b023-24e1ece94606" providerId="AD" clId="Web-{E4B01496-7815-E932-BA9B-9C76B176CF73}" dt="2025-01-23T09:54:51.967" v="17" actId="1076"/>
        <pc:sldMkLst>
          <pc:docMk/>
          <pc:sldMk cId="3848572760" sldId="269"/>
        </pc:sldMkLst>
        <pc:spChg chg="del">
          <ac:chgData name="Emina Serbic" userId="S::emina.serbic@sverigesingenjorer.se::4c9dbb7d-23a2-4817-b023-24e1ece94606" providerId="AD" clId="Web-{E4B01496-7815-E932-BA9B-9C76B176CF73}" dt="2025-01-23T09:54:32.686" v="8"/>
          <ac:spMkLst>
            <pc:docMk/>
            <pc:sldMk cId="3848572760" sldId="269"/>
            <ac:spMk id="2" creationId="{FCAD4699-9A90-C300-64FE-0EBD247C3576}"/>
          </ac:spMkLst>
        </pc:spChg>
        <pc:spChg chg="add del mod">
          <ac:chgData name="Emina Serbic" userId="S::emina.serbic@sverigesingenjorer.se::4c9dbb7d-23a2-4817-b023-24e1ece94606" providerId="AD" clId="Web-{E4B01496-7815-E932-BA9B-9C76B176CF73}" dt="2025-01-23T09:54:35.624" v="9"/>
          <ac:spMkLst>
            <pc:docMk/>
            <pc:sldMk cId="3848572760" sldId="269"/>
            <ac:spMk id="5" creationId="{19663C74-17C1-8395-20D2-D31D99B866AA}"/>
          </ac:spMkLst>
        </pc:spChg>
        <pc:spChg chg="mod">
          <ac:chgData name="Emina Serbic" userId="S::emina.serbic@sverigesingenjorer.se::4c9dbb7d-23a2-4817-b023-24e1ece94606" providerId="AD" clId="Web-{E4B01496-7815-E932-BA9B-9C76B176CF73}" dt="2025-01-23T09:54:51.952" v="14" actId="1076"/>
          <ac:spMkLst>
            <pc:docMk/>
            <pc:sldMk cId="3848572760" sldId="269"/>
            <ac:spMk id="9" creationId="{60C61FDC-90BB-D8C4-ABF2-0D6DA777E9C1}"/>
          </ac:spMkLst>
        </pc:spChg>
        <pc:spChg chg="mod">
          <ac:chgData name="Emina Serbic" userId="S::emina.serbic@sverigesingenjorer.se::4c9dbb7d-23a2-4817-b023-24e1ece94606" providerId="AD" clId="Web-{E4B01496-7815-E932-BA9B-9C76B176CF73}" dt="2025-01-23T09:54:51.967" v="15" actId="1076"/>
          <ac:spMkLst>
            <pc:docMk/>
            <pc:sldMk cId="3848572760" sldId="269"/>
            <ac:spMk id="13" creationId="{BEC11AAE-9620-03B5-0B8F-D55D36F6CE6F}"/>
          </ac:spMkLst>
        </pc:spChg>
        <pc:picChg chg="del">
          <ac:chgData name="Emina Serbic" userId="S::emina.serbic@sverigesingenjorer.se::4c9dbb7d-23a2-4817-b023-24e1ece94606" providerId="AD" clId="Web-{E4B01496-7815-E932-BA9B-9C76B176CF73}" dt="2025-01-23T09:54:30.483" v="7"/>
          <ac:picMkLst>
            <pc:docMk/>
            <pc:sldMk cId="3848572760" sldId="269"/>
            <ac:picMk id="15" creationId="{F4B990F8-7D2C-36D4-F2A2-79793B0CEB43}"/>
          </ac:picMkLst>
        </pc:picChg>
        <pc:picChg chg="mod">
          <ac:chgData name="Emina Serbic" userId="S::emina.serbic@sverigesingenjorer.se::4c9dbb7d-23a2-4817-b023-24e1ece94606" providerId="AD" clId="Web-{E4B01496-7815-E932-BA9B-9C76B176CF73}" dt="2025-01-23T09:54:51.967" v="16" actId="1076"/>
          <ac:picMkLst>
            <pc:docMk/>
            <pc:sldMk cId="3848572760" sldId="269"/>
            <ac:picMk id="17" creationId="{C9955D2C-0276-36F4-8514-BBDC1B15C651}"/>
          </ac:picMkLst>
        </pc:picChg>
        <pc:picChg chg="mod">
          <ac:chgData name="Emina Serbic" userId="S::emina.serbic@sverigesingenjorer.se::4c9dbb7d-23a2-4817-b023-24e1ece94606" providerId="AD" clId="Web-{E4B01496-7815-E932-BA9B-9C76B176CF73}" dt="2025-01-23T09:54:51.967" v="17" actId="1076"/>
          <ac:picMkLst>
            <pc:docMk/>
            <pc:sldMk cId="3848572760" sldId="269"/>
            <ac:picMk id="19" creationId="{CB13DE56-54D1-0A78-FB0D-72BAEDF03925}"/>
          </ac:picMkLst>
        </pc:picChg>
      </pc:sldChg>
      <pc:sldChg chg="del">
        <pc:chgData name="Emina Serbic" userId="S::emina.serbic@sverigesingenjorer.se::4c9dbb7d-23a2-4817-b023-24e1ece94606" providerId="AD" clId="Web-{E4B01496-7815-E932-BA9B-9C76B176CF73}" dt="2025-01-23T09:49:43.626" v="0"/>
        <pc:sldMkLst>
          <pc:docMk/>
          <pc:sldMk cId="682689683" sldId="273"/>
        </pc:sldMkLst>
      </pc:sldChg>
      <pc:sldChg chg="modSp">
        <pc:chgData name="Emina Serbic" userId="S::emina.serbic@sverigesingenjorer.se::4c9dbb7d-23a2-4817-b023-24e1ece94606" providerId="AD" clId="Web-{E4B01496-7815-E932-BA9B-9C76B176CF73}" dt="2025-01-23T09:51:35.719" v="6" actId="20577"/>
        <pc:sldMkLst>
          <pc:docMk/>
          <pc:sldMk cId="2161432707" sldId="274"/>
        </pc:sldMkLst>
        <pc:spChg chg="mod">
          <ac:chgData name="Emina Serbic" userId="S::emina.serbic@sverigesingenjorer.se::4c9dbb7d-23a2-4817-b023-24e1ece94606" providerId="AD" clId="Web-{E4B01496-7815-E932-BA9B-9C76B176CF73}" dt="2025-01-23T09:51:35.719" v="6" actId="20577"/>
          <ac:spMkLst>
            <pc:docMk/>
            <pc:sldMk cId="2161432707" sldId="274"/>
            <ac:spMk id="3" creationId="{B49CBC29-00B8-3ADC-06E2-90183D2DF867}"/>
          </ac:spMkLst>
        </pc:spChg>
      </pc:sldChg>
    </pc:docChg>
  </pc:docChgLst>
  <pc:docChgLst>
    <pc:chgData name="Jenny Sjöberg" userId="S::jenny.sjoberg@sverigesingenjorer.se::9cafb73d-e171-4796-8c5e-62a644fae6c6" providerId="AD" clId="Web-{2D0E2052-59B2-5BD8-8CB1-0A6C4ADA376A}"/>
    <pc:docChg chg="modSld">
      <pc:chgData name="Jenny Sjöberg" userId="S::jenny.sjoberg@sverigesingenjorer.se::9cafb73d-e171-4796-8c5e-62a644fae6c6" providerId="AD" clId="Web-{2D0E2052-59B2-5BD8-8CB1-0A6C4ADA376A}" dt="2025-01-24T13:08:42.748" v="29" actId="20577"/>
      <pc:docMkLst>
        <pc:docMk/>
      </pc:docMkLst>
      <pc:sldChg chg="modSp">
        <pc:chgData name="Jenny Sjöberg" userId="S::jenny.sjoberg@sverigesingenjorer.se::9cafb73d-e171-4796-8c5e-62a644fae6c6" providerId="AD" clId="Web-{2D0E2052-59B2-5BD8-8CB1-0A6C4ADA376A}" dt="2025-01-24T13:08:42.748" v="29" actId="20577"/>
        <pc:sldMkLst>
          <pc:docMk/>
          <pc:sldMk cId="2314035836" sldId="260"/>
        </pc:sldMkLst>
        <pc:spChg chg="mod">
          <ac:chgData name="Jenny Sjöberg" userId="S::jenny.sjoberg@sverigesingenjorer.se::9cafb73d-e171-4796-8c5e-62a644fae6c6" providerId="AD" clId="Web-{2D0E2052-59B2-5BD8-8CB1-0A6C4ADA376A}" dt="2025-01-24T13:08:42.748" v="29" actId="20577"/>
          <ac:spMkLst>
            <pc:docMk/>
            <pc:sldMk cId="2314035836" sldId="260"/>
            <ac:spMk id="4" creationId="{D51E21D2-F580-A0B2-98C3-209377C8EE79}"/>
          </ac:spMkLst>
        </pc:spChg>
      </pc:sldChg>
      <pc:sldChg chg="modSp">
        <pc:chgData name="Jenny Sjöberg" userId="S::jenny.sjoberg@sverigesingenjorer.se::9cafb73d-e171-4796-8c5e-62a644fae6c6" providerId="AD" clId="Web-{2D0E2052-59B2-5BD8-8CB1-0A6C4ADA376A}" dt="2025-01-24T13:08:16.420" v="13" actId="20577"/>
        <pc:sldMkLst>
          <pc:docMk/>
          <pc:sldMk cId="4062742735" sldId="270"/>
        </pc:sldMkLst>
        <pc:spChg chg="mod">
          <ac:chgData name="Jenny Sjöberg" userId="S::jenny.sjoberg@sverigesingenjorer.se::9cafb73d-e171-4796-8c5e-62a644fae6c6" providerId="AD" clId="Web-{2D0E2052-59B2-5BD8-8CB1-0A6C4ADA376A}" dt="2025-01-24T13:08:16.420" v="13" actId="20577"/>
          <ac:spMkLst>
            <pc:docMk/>
            <pc:sldMk cId="4062742735" sldId="270"/>
            <ac:spMk id="2" creationId="{38251C77-5B2E-27F0-828C-EDC684102522}"/>
          </ac:spMkLst>
        </pc:spChg>
      </pc:sldChg>
    </pc:docChg>
  </pc:docChgLst>
  <pc:docChgLst>
    <pc:chgData name="MariaPia Gistedt" userId="S::mariapia.gistedt@sverigesingenjorer.se::65d2a1d1-77dc-459a-8cc0-97feff9e2326" providerId="AD" clId="Web-{DC0510F6-16A5-6AA6-20E5-16DFEFAC5AFA}"/>
    <pc:docChg chg="modSld">
      <pc:chgData name="MariaPia Gistedt" userId="S::mariapia.gistedt@sverigesingenjorer.se::65d2a1d1-77dc-459a-8cc0-97feff9e2326" providerId="AD" clId="Web-{DC0510F6-16A5-6AA6-20E5-16DFEFAC5AFA}" dt="2025-01-23T09:48:07.717" v="0" actId="20577"/>
      <pc:docMkLst>
        <pc:docMk/>
      </pc:docMkLst>
      <pc:sldChg chg="modSp">
        <pc:chgData name="MariaPia Gistedt" userId="S::mariapia.gistedt@sverigesingenjorer.se::65d2a1d1-77dc-459a-8cc0-97feff9e2326" providerId="AD" clId="Web-{DC0510F6-16A5-6AA6-20E5-16DFEFAC5AFA}" dt="2025-01-23T09:48:07.717" v="0" actId="20577"/>
        <pc:sldMkLst>
          <pc:docMk/>
          <pc:sldMk cId="2314035836" sldId="260"/>
        </pc:sldMkLst>
        <pc:spChg chg="mod">
          <ac:chgData name="MariaPia Gistedt" userId="S::mariapia.gistedt@sverigesingenjorer.se::65d2a1d1-77dc-459a-8cc0-97feff9e2326" providerId="AD" clId="Web-{DC0510F6-16A5-6AA6-20E5-16DFEFAC5AFA}" dt="2025-01-23T09:48:07.717" v="0" actId="20577"/>
          <ac:spMkLst>
            <pc:docMk/>
            <pc:sldMk cId="2314035836" sldId="260"/>
            <ac:spMk id="6" creationId="{4652E796-D203-5257-A3F9-AE52F91CC3A0}"/>
          </ac:spMkLst>
        </pc:spChg>
      </pc:sldChg>
    </pc:docChg>
  </pc:docChgLst>
  <pc:docChgLst>
    <pc:chgData name="Emina Serbic" userId="4c9dbb7d-23a2-4817-b023-24e1ece94606" providerId="ADAL" clId="{ED5D9B69-0076-4B67-97D9-06E104CB3616}"/>
    <pc:docChg chg="custSel modSld">
      <pc:chgData name="Emina Serbic" userId="4c9dbb7d-23a2-4817-b023-24e1ece94606" providerId="ADAL" clId="{ED5D9B69-0076-4B67-97D9-06E104CB3616}" dt="2025-01-23T10:00:49.586" v="4" actId="1076"/>
      <pc:docMkLst>
        <pc:docMk/>
      </pc:docMkLst>
      <pc:sldChg chg="delSp modSp mod modClrScheme chgLayout">
        <pc:chgData name="Emina Serbic" userId="4c9dbb7d-23a2-4817-b023-24e1ece94606" providerId="ADAL" clId="{ED5D9B69-0076-4B67-97D9-06E104CB3616}" dt="2025-01-23T10:00:49.586" v="4" actId="1076"/>
        <pc:sldMkLst>
          <pc:docMk/>
          <pc:sldMk cId="2161432707" sldId="274"/>
        </pc:sldMkLst>
        <pc:spChg chg="del mod ord">
          <ac:chgData name="Emina Serbic" userId="4c9dbb7d-23a2-4817-b023-24e1ece94606" providerId="ADAL" clId="{ED5D9B69-0076-4B67-97D9-06E104CB3616}" dt="2025-01-23T10:00:35.191" v="1" actId="478"/>
          <ac:spMkLst>
            <pc:docMk/>
            <pc:sldMk cId="2161432707" sldId="274"/>
            <ac:spMk id="3" creationId="{B49CBC29-00B8-3ADC-06E2-90183D2DF867}"/>
          </ac:spMkLst>
        </pc:spChg>
        <pc:picChg chg="mod ord">
          <ac:chgData name="Emina Serbic" userId="4c9dbb7d-23a2-4817-b023-24e1ece94606" providerId="ADAL" clId="{ED5D9B69-0076-4B67-97D9-06E104CB3616}" dt="2025-01-23T10:00:49.586" v="4" actId="1076"/>
          <ac:picMkLst>
            <pc:docMk/>
            <pc:sldMk cId="2161432707" sldId="274"/>
            <ac:picMk id="4" creationId="{E252F5B8-7D00-08B3-5BF1-25F243D1E426}"/>
          </ac:picMkLst>
        </pc:picChg>
      </pc:sldChg>
    </pc:docChg>
  </pc:docChgLst>
  <pc:docChgLst>
    <pc:chgData name="Emina Serbic" userId="S::emina.serbic@sverigesingenjorer.se::4c9dbb7d-23a2-4817-b023-24e1ece94606" providerId="AD" clId="Web-{3A9821F8-894E-2912-B848-97BADBC883D8}"/>
    <pc:docChg chg="addSld">
      <pc:chgData name="Emina Serbic" userId="S::emina.serbic@sverigesingenjorer.se::4c9dbb7d-23a2-4817-b023-24e1ece94606" providerId="AD" clId="Web-{3A9821F8-894E-2912-B848-97BADBC883D8}" dt="2025-01-23T09:34:35.376" v="0"/>
      <pc:docMkLst>
        <pc:docMk/>
      </pc:docMkLst>
      <pc:sldChg chg="new">
        <pc:chgData name="Emina Serbic" userId="S::emina.serbic@sverigesingenjorer.se::4c9dbb7d-23a2-4817-b023-24e1ece94606" providerId="AD" clId="Web-{3A9821F8-894E-2912-B848-97BADBC883D8}" dt="2025-01-23T09:34:35.376" v="0"/>
        <pc:sldMkLst>
          <pc:docMk/>
          <pc:sldMk cId="2161432707" sldId="274"/>
        </pc:sldMkLst>
      </pc:sldChg>
    </pc:docChg>
  </pc:docChgLst>
  <pc:docChgLst>
    <pc:chgData name="MariaPia Gistedt" userId="S::mariapia.gistedt@sverigesingenjorer.se::65d2a1d1-77dc-459a-8cc0-97feff9e2326" providerId="AD" clId="Web-{16EA5EE4-68C8-CD22-FC4E-812336F7B6C5}"/>
    <pc:docChg chg="addSld delSld modSld sldOrd">
      <pc:chgData name="MariaPia Gistedt" userId="S::mariapia.gistedt@sverigesingenjorer.se::65d2a1d1-77dc-459a-8cc0-97feff9e2326" providerId="AD" clId="Web-{16EA5EE4-68C8-CD22-FC4E-812336F7B6C5}" dt="2025-01-16T14:00:36.568" v="326" actId="20577"/>
      <pc:docMkLst>
        <pc:docMk/>
      </pc:docMkLst>
      <pc:sldChg chg="modSp">
        <pc:chgData name="MariaPia Gistedt" userId="S::mariapia.gistedt@sverigesingenjorer.se::65d2a1d1-77dc-459a-8cc0-97feff9e2326" providerId="AD" clId="Web-{16EA5EE4-68C8-CD22-FC4E-812336F7B6C5}" dt="2025-01-16T13:47:05.739" v="20" actId="20577"/>
        <pc:sldMkLst>
          <pc:docMk/>
          <pc:sldMk cId="2314035836" sldId="260"/>
        </pc:sldMkLst>
      </pc:sldChg>
      <pc:sldChg chg="delSp del">
        <pc:chgData name="MariaPia Gistedt" userId="S::mariapia.gistedt@sverigesingenjorer.se::65d2a1d1-77dc-459a-8cc0-97feff9e2326" providerId="AD" clId="Web-{16EA5EE4-68C8-CD22-FC4E-812336F7B6C5}" dt="2025-01-16T13:51:48.141" v="154"/>
        <pc:sldMkLst>
          <pc:docMk/>
          <pc:sldMk cId="1026950244" sldId="265"/>
        </pc:sldMkLst>
      </pc:sldChg>
      <pc:sldChg chg="modSp">
        <pc:chgData name="MariaPia Gistedt" userId="S::mariapia.gistedt@sverigesingenjorer.se::65d2a1d1-77dc-459a-8cc0-97feff9e2326" providerId="AD" clId="Web-{16EA5EE4-68C8-CD22-FC4E-812336F7B6C5}" dt="2025-01-16T13:57:05.825" v="314" actId="20577"/>
        <pc:sldMkLst>
          <pc:docMk/>
          <pc:sldMk cId="3848572760" sldId="269"/>
        </pc:sldMkLst>
        <pc:spChg chg="mod">
          <ac:chgData name="MariaPia Gistedt" userId="S::mariapia.gistedt@sverigesingenjorer.se::65d2a1d1-77dc-459a-8cc0-97feff9e2326" providerId="AD" clId="Web-{16EA5EE4-68C8-CD22-FC4E-812336F7B6C5}" dt="2025-01-16T13:52:44.065" v="164" actId="20577"/>
          <ac:spMkLst>
            <pc:docMk/>
            <pc:sldMk cId="3848572760" sldId="269"/>
            <ac:spMk id="3" creationId="{13386C7B-8E6D-1CCD-F3B2-9EC5C9880361}"/>
          </ac:spMkLst>
        </pc:spChg>
        <pc:spChg chg="mod">
          <ac:chgData name="MariaPia Gistedt" userId="S::mariapia.gistedt@sverigesingenjorer.se::65d2a1d1-77dc-459a-8cc0-97feff9e2326" providerId="AD" clId="Web-{16EA5EE4-68C8-CD22-FC4E-812336F7B6C5}" dt="2025-01-16T13:57:05.825" v="314" actId="20577"/>
          <ac:spMkLst>
            <pc:docMk/>
            <pc:sldMk cId="3848572760" sldId="269"/>
            <ac:spMk id="13" creationId="{BEC11AAE-9620-03B5-0B8F-D55D36F6CE6F}"/>
          </ac:spMkLst>
        </pc:spChg>
      </pc:sldChg>
      <pc:sldChg chg="modSp new ord">
        <pc:chgData name="MariaPia Gistedt" userId="S::mariapia.gistedt@sverigesingenjorer.se::65d2a1d1-77dc-459a-8cc0-97feff9e2326" providerId="AD" clId="Web-{16EA5EE4-68C8-CD22-FC4E-812336F7B6C5}" dt="2025-01-16T13:52:12.369" v="157"/>
        <pc:sldMkLst>
          <pc:docMk/>
          <pc:sldMk cId="4062742735" sldId="270"/>
        </pc:sldMkLst>
        <pc:spChg chg="mod">
          <ac:chgData name="MariaPia Gistedt" userId="S::mariapia.gistedt@sverigesingenjorer.se::65d2a1d1-77dc-459a-8cc0-97feff9e2326" providerId="AD" clId="Web-{16EA5EE4-68C8-CD22-FC4E-812336F7B6C5}" dt="2025-01-16T13:51:57" v="156" actId="20577"/>
          <ac:spMkLst>
            <pc:docMk/>
            <pc:sldMk cId="4062742735" sldId="270"/>
            <ac:spMk id="2" creationId="{38251C77-5B2E-27F0-828C-EDC684102522}"/>
          </ac:spMkLst>
        </pc:spChg>
        <pc:spChg chg="mod">
          <ac:chgData name="MariaPia Gistedt" userId="S::mariapia.gistedt@sverigesingenjorer.se::65d2a1d1-77dc-459a-8cc0-97feff9e2326" providerId="AD" clId="Web-{16EA5EE4-68C8-CD22-FC4E-812336F7B6C5}" dt="2025-01-16T13:48:44.399" v="70" actId="20577"/>
          <ac:spMkLst>
            <pc:docMk/>
            <pc:sldMk cId="4062742735" sldId="270"/>
            <ac:spMk id="3" creationId="{10A27666-3885-DEE1-9B72-A06391E88FC1}"/>
          </ac:spMkLst>
        </pc:spChg>
      </pc:sldChg>
      <pc:sldChg chg="modSp add">
        <pc:chgData name="MariaPia Gistedt" userId="S::mariapia.gistedt@sverigesingenjorer.se::65d2a1d1-77dc-459a-8cc0-97feff9e2326" providerId="AD" clId="Web-{16EA5EE4-68C8-CD22-FC4E-812336F7B6C5}" dt="2025-01-16T14:00:36.568" v="326" actId="20577"/>
        <pc:sldMkLst>
          <pc:docMk/>
          <pc:sldMk cId="673620197" sldId="271"/>
        </pc:sldMkLst>
        <pc:spChg chg="mod">
          <ac:chgData name="MariaPia Gistedt" userId="S::mariapia.gistedt@sverigesingenjorer.se::65d2a1d1-77dc-459a-8cc0-97feff9e2326" providerId="AD" clId="Web-{16EA5EE4-68C8-CD22-FC4E-812336F7B6C5}" dt="2025-01-16T14:00:36.568" v="326" actId="20577"/>
          <ac:spMkLst>
            <pc:docMk/>
            <pc:sldMk cId="673620197" sldId="271"/>
            <ac:spMk id="3" creationId="{07A241AD-995C-68DD-C23B-A4D493B7FB99}"/>
          </ac:spMkLst>
        </pc:spChg>
      </pc:sldChg>
      <pc:sldChg chg="del">
        <pc:chgData name="MariaPia Gistedt" userId="S::mariapia.gistedt@sverigesingenjorer.se::65d2a1d1-77dc-459a-8cc0-97feff9e2326" providerId="AD" clId="Web-{16EA5EE4-68C8-CD22-FC4E-812336F7B6C5}" dt="2025-01-16T13:47:42.428" v="24"/>
        <pc:sldMkLst>
          <pc:docMk/>
          <pc:sldMk cId="98981498" sldId="288"/>
        </pc:sldMkLst>
      </pc:sldChg>
      <pc:sldChg chg="del">
        <pc:chgData name="MariaPia Gistedt" userId="S::mariapia.gistedt@sverigesingenjorer.se::65d2a1d1-77dc-459a-8cc0-97feff9e2326" providerId="AD" clId="Web-{16EA5EE4-68C8-CD22-FC4E-812336F7B6C5}" dt="2025-01-16T13:47:42.428" v="25"/>
        <pc:sldMkLst>
          <pc:docMk/>
          <pc:sldMk cId="2398600913" sldId="290"/>
        </pc:sldMkLst>
      </pc:sldChg>
      <pc:sldChg chg="del">
        <pc:chgData name="MariaPia Gistedt" userId="S::mariapia.gistedt@sverigesingenjorer.se::65d2a1d1-77dc-459a-8cc0-97feff9e2326" providerId="AD" clId="Web-{16EA5EE4-68C8-CD22-FC4E-812336F7B6C5}" dt="2025-01-16T13:47:42.412" v="23"/>
        <pc:sldMkLst>
          <pc:docMk/>
          <pc:sldMk cId="129976833" sldId="291"/>
        </pc:sldMkLst>
      </pc:sldChg>
      <pc:sldChg chg="del">
        <pc:chgData name="MariaPia Gistedt" userId="S::mariapia.gistedt@sverigesingenjorer.se::65d2a1d1-77dc-459a-8cc0-97feff9e2326" providerId="AD" clId="Web-{16EA5EE4-68C8-CD22-FC4E-812336F7B6C5}" dt="2025-01-16T13:47:42.412" v="22"/>
        <pc:sldMkLst>
          <pc:docMk/>
          <pc:sldMk cId="668650347" sldId="292"/>
        </pc:sldMkLst>
      </pc:sldChg>
      <pc:sldChg chg="del">
        <pc:chgData name="MariaPia Gistedt" userId="S::mariapia.gistedt@sverigesingenjorer.se::65d2a1d1-77dc-459a-8cc0-97feff9e2326" providerId="AD" clId="Web-{16EA5EE4-68C8-CD22-FC4E-812336F7B6C5}" dt="2025-01-16T13:47:42.412" v="21"/>
        <pc:sldMkLst>
          <pc:docMk/>
          <pc:sldMk cId="1580526063" sldId="293"/>
        </pc:sldMkLst>
      </pc:sldChg>
    </pc:docChg>
  </pc:docChgLst>
  <pc:docChgLst>
    <pc:chgData name="Emina Serbic" userId="S::emina.serbic@sverigesingenjorer.se::4c9dbb7d-23a2-4817-b023-24e1ece94606" providerId="AD" clId="Web-{01CB4E83-FAAD-E5E9-D929-122A1E74D1BD}"/>
    <pc:docChg chg="mod">
      <pc:chgData name="Emina Serbic" userId="S::emina.serbic@sverigesingenjorer.se::4c9dbb7d-23a2-4817-b023-24e1ece94606" providerId="AD" clId="Web-{01CB4E83-FAAD-E5E9-D929-122A1E74D1BD}" dt="2025-01-23T09:08:32.987"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A4C8E9C-E9AA-9B42-9642-FC76C3EC06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0F1B776-7C41-F046-8A6C-5C74D426C2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E094-2018-8242-B5B9-0DAE34586326}" type="datetimeFigureOut">
              <a:rPr lang="sv-SE" smtClean="0"/>
              <a:t>2025-01-24</a:t>
            </a:fld>
            <a:endParaRPr lang="sv-SE"/>
          </a:p>
        </p:txBody>
      </p:sp>
      <p:sp>
        <p:nvSpPr>
          <p:cNvPr id="4" name="Platshållare för sidfot 3">
            <a:extLst>
              <a:ext uri="{FF2B5EF4-FFF2-40B4-BE49-F238E27FC236}">
                <a16:creationId xmlns:a16="http://schemas.microsoft.com/office/drawing/2014/main" id="{B2F5F1CB-F725-284E-84BB-56B95B6C55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1206E71-2A0B-C044-AF5E-D653066FCA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C6FB3-2158-A649-91E2-0D21B747B041}" type="slidenum">
              <a:rPr lang="sv-SE" smtClean="0"/>
              <a:t>‹#›</a:t>
            </a:fld>
            <a:endParaRPr lang="sv-SE"/>
          </a:p>
        </p:txBody>
      </p:sp>
    </p:spTree>
    <p:extLst>
      <p:ext uri="{BB962C8B-B14F-4D97-AF65-F5344CB8AC3E}">
        <p14:creationId xmlns:p14="http://schemas.microsoft.com/office/powerpoint/2010/main" val="248126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55980-1714-42A5-992A-0DC43E7EC9A9}" type="datetimeFigureOut">
              <a:rPr lang="sv-SE" smtClean="0"/>
              <a:t>2025-01-24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69317-3318-417A-8791-1BD08B4817A1}" type="slidenum">
              <a:rPr lang="sv-SE" smtClean="0"/>
              <a:t>‹#›</a:t>
            </a:fld>
            <a:endParaRPr lang="sv-SE"/>
          </a:p>
        </p:txBody>
      </p:sp>
    </p:spTree>
    <p:extLst>
      <p:ext uri="{BB962C8B-B14F-4D97-AF65-F5344CB8AC3E}">
        <p14:creationId xmlns:p14="http://schemas.microsoft.com/office/powerpoint/2010/main" val="23870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2</a:t>
            </a:fld>
            <a:endParaRPr lang="sv-SE"/>
          </a:p>
        </p:txBody>
      </p:sp>
    </p:spTree>
    <p:extLst>
      <p:ext uri="{BB962C8B-B14F-4D97-AF65-F5344CB8AC3E}">
        <p14:creationId xmlns:p14="http://schemas.microsoft.com/office/powerpoint/2010/main" val="142488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3</a:t>
            </a:fld>
            <a:endParaRPr lang="sv-SE"/>
          </a:p>
        </p:txBody>
      </p:sp>
    </p:spTree>
    <p:extLst>
      <p:ext uri="{BB962C8B-B14F-4D97-AF65-F5344CB8AC3E}">
        <p14:creationId xmlns:p14="http://schemas.microsoft.com/office/powerpoint/2010/main" val="87352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4</a:t>
            </a:fld>
            <a:endParaRPr lang="sv-SE"/>
          </a:p>
        </p:txBody>
      </p:sp>
    </p:spTree>
    <p:extLst>
      <p:ext uri="{BB962C8B-B14F-4D97-AF65-F5344CB8AC3E}">
        <p14:creationId xmlns:p14="http://schemas.microsoft.com/office/powerpoint/2010/main" val="173264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I en arbetsgivareorganisation eller medlemmar i ett fackförbund</a:t>
            </a:r>
            <a:br>
              <a:rPr lang="sv-SE"/>
            </a:br>
            <a:br>
              <a:rPr lang="sv-SE"/>
            </a:br>
            <a:r>
              <a:rPr lang="sv-SE"/>
              <a:t>Maktbalansen på en arbetsplats väger inte jämt med mindre än att de anställda är fler än arbetsgivaren (ekonomisk makt över de anställda) vid förhandlingsbordet. Enkelt uttryckt: ju fler som tycker samma desto svårare att sätta emot.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Därför är det viktigt att många anställda är medlemmar i facket. En enskild anställd har ingen ”ekonomisk makt” över arbetsgivaren. Arbetsgivarna har också ett ”annat ansvar” än en enskild medarbetare och behöver därför ibland se till andra intressen än den anställdas. Med kollektivavtal finns </a:t>
            </a:r>
            <a:r>
              <a:rPr lang="sv-SE" err="1"/>
              <a:t>iaf</a:t>
            </a:r>
            <a:r>
              <a:rPr lang="sv-SE"/>
              <a:t> möjlighet till dialog och kompromiss. </a:t>
            </a:r>
          </a:p>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6</a:t>
            </a:fld>
            <a:endParaRPr lang="sv-SE"/>
          </a:p>
        </p:txBody>
      </p:sp>
    </p:spTree>
    <p:extLst>
      <p:ext uri="{BB962C8B-B14F-4D97-AF65-F5344CB8AC3E}">
        <p14:creationId xmlns:p14="http://schemas.microsoft.com/office/powerpoint/2010/main" val="2096129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p:nvPr userDrawn="1"/>
        </p:nvSpPr>
        <p:spPr>
          <a:xfrm>
            <a:off x="266400" y="266400"/>
            <a:ext cx="11660400" cy="50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13" name="Platshållare för datum 3">
            <a:extLst>
              <a:ext uri="{FF2B5EF4-FFF2-40B4-BE49-F238E27FC236}">
                <a16:creationId xmlns:a16="http://schemas.microsoft.com/office/drawing/2014/main" id="{C6A637CF-87AE-4BB4-876C-D90E612C9DDF}"/>
              </a:ext>
            </a:extLst>
          </p:cNvPr>
          <p:cNvSpPr>
            <a:spLocks noGrp="1"/>
          </p:cNvSpPr>
          <p:nvPr>
            <p:ph type="dt" sz="half" idx="2"/>
          </p:nvPr>
        </p:nvSpPr>
        <p:spPr>
          <a:xfrm>
            <a:off x="5196000" y="4326058"/>
            <a:ext cx="1800000" cy="288000"/>
          </a:xfrm>
          <a:prstGeom prst="rect">
            <a:avLst/>
          </a:prstGeom>
          <a:pattFill prst="pct5">
            <a:fgClr>
              <a:srgbClr val="FFFFFF">
                <a:alpha val="0"/>
              </a:srgbClr>
            </a:fgClr>
            <a:bgClr>
              <a:srgbClr val="FFFFFF">
                <a:alpha val="0"/>
              </a:srgbClr>
            </a:bgClr>
          </a:pattFill>
          <a:ln/>
        </p:spPr>
        <p:txBody>
          <a:bodyPr lIns="0" anchor="ctr"/>
          <a:lstStyle>
            <a:lvl1pPr algn="ctr">
              <a:defRPr sz="1200" b="1">
                <a:solidFill>
                  <a:srgbClr val="FFFFFF"/>
                </a:solidFill>
              </a:defRPr>
            </a:lvl1pPr>
          </a:lstStyle>
          <a:p>
            <a:r>
              <a:rPr lang="sv-SE"/>
              <a:t>2024-12-04</a:t>
            </a:r>
          </a:p>
        </p:txBody>
      </p:sp>
      <p:sp>
        <p:nvSpPr>
          <p:cNvPr id="8" name="Rektangel 7">
            <a:extLst>
              <a:ext uri="{FF2B5EF4-FFF2-40B4-BE49-F238E27FC236}">
                <a16:creationId xmlns:a16="http://schemas.microsoft.com/office/drawing/2014/main" id="{27791202-E9F8-804F-9328-D6AB46F59D95}"/>
              </a:ext>
            </a:extLst>
          </p:cNvPr>
          <p:cNvSpPr/>
          <p:nvPr userDrawn="1"/>
        </p:nvSpPr>
        <p:spPr>
          <a:xfrm>
            <a:off x="10708192" y="93531"/>
            <a:ext cx="1391478" cy="139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sp>
        <p:nvSpPr>
          <p:cNvPr id="16" name="Platshållare för rubrik 1"/>
          <p:cNvSpPr>
            <a:spLocks noGrp="1"/>
          </p:cNvSpPr>
          <p:nvPr>
            <p:ph type="title" hasCustomPrompt="1"/>
          </p:nvPr>
        </p:nvSpPr>
        <p:spPr>
          <a:xfrm>
            <a:off x="2316000" y="1573604"/>
            <a:ext cx="7560000" cy="2461592"/>
          </a:xfrm>
          <a:prstGeom prst="rect">
            <a:avLst/>
          </a:prstGeom>
        </p:spPr>
        <p:txBody>
          <a:bodyPr vert="horz" lIns="91440" tIns="45720" rIns="91440" bIns="45720" rtlCol="0" anchor="ctr">
            <a:noAutofit/>
          </a:bodyPr>
          <a:lstStyle>
            <a:lvl1pPr algn="ctr">
              <a:lnSpc>
                <a:spcPct val="110000"/>
              </a:lnSpc>
              <a:defRPr sz="3400">
                <a:solidFill>
                  <a:schemeClr val="bg1"/>
                </a:solidFill>
                <a:latin typeface="Sveriges Ingenjorer" panose="00000500000000000000" pitchFamily="50" charset="0"/>
              </a:defRPr>
            </a:lvl1pPr>
          </a:lstStyle>
          <a:p>
            <a:r>
              <a:rPr lang="sv-SE"/>
              <a:t>Rubrik</a:t>
            </a:r>
          </a:p>
        </p:txBody>
      </p:sp>
      <p:pic>
        <p:nvPicPr>
          <p:cNvPr id="10" name="Bildobjekt 9">
            <a:extLst>
              <a:ext uri="{FF2B5EF4-FFF2-40B4-BE49-F238E27FC236}">
                <a16:creationId xmlns:a16="http://schemas.microsoft.com/office/drawing/2014/main" id="{6F0DE026-97C5-0A45-AA75-5BD4F930BD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8800" y="5607320"/>
            <a:ext cx="754401" cy="994648"/>
          </a:xfrm>
          <a:prstGeom prst="rect">
            <a:avLst/>
          </a:prstGeom>
        </p:spPr>
      </p:pic>
      <p:sp>
        <p:nvSpPr>
          <p:cNvPr id="6" name="Rektangel 5">
            <a:extLst>
              <a:ext uri="{FF2B5EF4-FFF2-40B4-BE49-F238E27FC236}">
                <a16:creationId xmlns:a16="http://schemas.microsoft.com/office/drawing/2014/main" id="{B7CED22A-F075-AE41-9AD8-52272561CA07}"/>
              </a:ext>
            </a:extLst>
          </p:cNvPr>
          <p:cNvSpPr/>
          <p:nvPr userDrawn="1"/>
        </p:nvSpPr>
        <p:spPr>
          <a:xfrm>
            <a:off x="10785600" y="147132"/>
            <a:ext cx="1260000" cy="1260001"/>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pic>
        <p:nvPicPr>
          <p:cNvPr id="9" name="Bild 8">
            <a:extLst>
              <a:ext uri="{FF2B5EF4-FFF2-40B4-BE49-F238E27FC236}">
                <a16:creationId xmlns:a16="http://schemas.microsoft.com/office/drawing/2014/main" id="{97D0DD4B-C1D0-CE4D-B944-EF05FEBFAC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6934" y="378466"/>
            <a:ext cx="797333" cy="797333"/>
          </a:xfrm>
          <a:prstGeom prst="rect">
            <a:avLst/>
          </a:prstGeom>
        </p:spPr>
      </p:pic>
      <p:sp>
        <p:nvSpPr>
          <p:cNvPr id="11" name="Underrubrik 2">
            <a:extLst>
              <a:ext uri="{FF2B5EF4-FFF2-40B4-BE49-F238E27FC236}">
                <a16:creationId xmlns:a16="http://schemas.microsoft.com/office/drawing/2014/main" id="{449B35F9-3FC4-6F48-8EC8-DA7BC7D84B39}"/>
              </a:ext>
            </a:extLst>
          </p:cNvPr>
          <p:cNvSpPr>
            <a:spLocks noGrp="1"/>
          </p:cNvSpPr>
          <p:nvPr>
            <p:ph type="subTitle" idx="1" hasCustomPrompt="1"/>
          </p:nvPr>
        </p:nvSpPr>
        <p:spPr>
          <a:xfrm>
            <a:off x="3576000" y="4636698"/>
            <a:ext cx="5040000" cy="288000"/>
          </a:xfrm>
          <a:prstGeom prst="rect">
            <a:avLst/>
          </a:prstGeom>
        </p:spPr>
        <p:txBody>
          <a:bodyPr bIns="46800" anchor="ctr"/>
          <a:lstStyle>
            <a:lvl1pPr marL="0" indent="0" algn="ctr">
              <a:lnSpc>
                <a:spcPct val="110000"/>
              </a:lnSpc>
              <a:spcAft>
                <a:spcPts val="0"/>
              </a:spcAft>
              <a:buNone/>
              <a:defRPr sz="1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Författare</a:t>
            </a:r>
          </a:p>
        </p:txBody>
      </p:sp>
    </p:spTree>
    <p:extLst>
      <p:ext uri="{BB962C8B-B14F-4D97-AF65-F5344CB8AC3E}">
        <p14:creationId xmlns:p14="http://schemas.microsoft.com/office/powerpoint/2010/main" val="32599257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or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414800" y="792000"/>
            <a:ext cx="9360000" cy="5436000"/>
          </a:xfrm>
          <a:prstGeom prst="rect">
            <a:avLst/>
          </a:prstGeom>
        </p:spPr>
        <p:txBody>
          <a:bodyPr/>
          <a:lstStyle>
            <a:lvl1pPr marL="0" indent="0">
              <a:buNone/>
              <a:defRPr/>
            </a:lvl1pPr>
          </a:lstStyle>
          <a:p>
            <a:r>
              <a:rPr lang="sv-SE"/>
              <a:t>Klicka på ikonen för att lägga till en bild</a:t>
            </a:r>
          </a:p>
        </p:txBody>
      </p:sp>
      <p:sp>
        <p:nvSpPr>
          <p:cNvPr id="13" name="Rektangel 12">
            <a:extLst>
              <a:ext uri="{FF2B5EF4-FFF2-40B4-BE49-F238E27FC236}">
                <a16:creationId xmlns:a16="http://schemas.microsoft.com/office/drawing/2014/main" id="{80291E53-DE67-A44C-B8C0-52243627919A}"/>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5B57F9B1-4BD5-F343-8AB3-11F1DBF10462}"/>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3E6E8C22-E231-8B4C-9ED8-04927918DBA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91608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kus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4800" y="1523950"/>
            <a:ext cx="9360000" cy="3810100"/>
          </a:xfrm>
          <a:prstGeom prst="rect">
            <a:avLst/>
          </a:prstGeom>
        </p:spPr>
        <p:txBody>
          <a:bodyPr anchor="ctr" anchorCtr="0">
            <a:noAutofit/>
          </a:bodyPr>
          <a:lstStyle>
            <a:lvl1pPr algn="ctr">
              <a:lnSpc>
                <a:spcPct val="110000"/>
              </a:lnSpc>
              <a:defRPr sz="4000" baseline="0">
                <a:solidFill>
                  <a:schemeClr val="tx1"/>
                </a:solidFill>
              </a:defRPr>
            </a:lvl1pPr>
          </a:lstStyle>
          <a:p>
            <a:r>
              <a:rPr lang="sv-SE"/>
              <a:t>Ett kortfattat och tydligt budskap</a:t>
            </a:r>
          </a:p>
        </p:txBody>
      </p:sp>
      <p:sp>
        <p:nvSpPr>
          <p:cNvPr id="6" name="Rektangel 5">
            <a:extLst>
              <a:ext uri="{FF2B5EF4-FFF2-40B4-BE49-F238E27FC236}">
                <a16:creationId xmlns:a16="http://schemas.microsoft.com/office/drawing/2014/main" id="{39E26092-9E0D-304B-A52D-508DA51200B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6CC28AA-B1ED-7F47-A044-907D2952D3E1}"/>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8" name="textruta 7">
            <a:extLst>
              <a:ext uri="{FF2B5EF4-FFF2-40B4-BE49-F238E27FC236}">
                <a16:creationId xmlns:a16="http://schemas.microsoft.com/office/drawing/2014/main" id="{7985D797-CD02-5B4D-B850-5F2363FA69FD}"/>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6360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E8510D7-2135-4F4D-BDAF-8995625301D5}"/>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A123E27E-71F2-7A42-A18D-76428577ABC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7" name="textruta 6">
            <a:extLst>
              <a:ext uri="{FF2B5EF4-FFF2-40B4-BE49-F238E27FC236}">
                <a16:creationId xmlns:a16="http://schemas.microsoft.com/office/drawing/2014/main" id="{58CB8708-1207-764B-9154-D6FAEE3AC98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333153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19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p:spTree>
      <p:nvGrpSpPr>
        <p:cNvPr id="1" name=""/>
        <p:cNvGrpSpPr/>
        <p:nvPr/>
      </p:nvGrpSpPr>
      <p:grpSpPr>
        <a:xfrm>
          <a:off x="0" y="0"/>
          <a:ext cx="0" cy="0"/>
          <a:chOff x="0" y="0"/>
          <a:chExt cx="0" cy="0"/>
        </a:xfrm>
      </p:grpSpPr>
      <p:sp>
        <p:nvSpPr>
          <p:cNvPr id="16" name="Platshållare för rubrik 1"/>
          <p:cNvSpPr>
            <a:spLocks noGrp="1"/>
          </p:cNvSpPr>
          <p:nvPr>
            <p:ph type="title" hasCustomPrompt="1"/>
          </p:nvPr>
        </p:nvSpPr>
        <p:spPr>
          <a:xfrm>
            <a:off x="708600" y="1008000"/>
            <a:ext cx="4680000" cy="3081142"/>
          </a:xfrm>
          <a:prstGeom prst="rect">
            <a:avLst/>
          </a:prstGeom>
        </p:spPr>
        <p:txBody>
          <a:bodyPr vert="horz" lIns="91440" tIns="45720" rIns="91440" bIns="45720" rtlCol="0" anchor="ctr">
            <a:noAutofit/>
          </a:bodyPr>
          <a:lstStyle>
            <a:lvl1pPr algn="ctr">
              <a:lnSpc>
                <a:spcPct val="110000"/>
              </a:lnSpc>
              <a:defRPr sz="3200">
                <a:solidFill>
                  <a:schemeClr val="tx1"/>
                </a:solidFill>
                <a:latin typeface="Sveriges Ingenjorer" panose="00000500000000000000" pitchFamily="50" charset="0"/>
              </a:defRPr>
            </a:lvl1pPr>
          </a:lstStyle>
          <a:p>
            <a:r>
              <a:rPr lang="sv-SE"/>
              <a:t>Rubrik</a:t>
            </a:r>
          </a:p>
        </p:txBody>
      </p:sp>
      <p:pic>
        <p:nvPicPr>
          <p:cNvPr id="5" name="Bildobjekt 4" descr="En bild som visar person, stående, inomhus, byggnad&#10;&#10;Automatiskt genererad beskrivning">
            <a:extLst>
              <a:ext uri="{FF2B5EF4-FFF2-40B4-BE49-F238E27FC236}">
                <a16:creationId xmlns:a16="http://schemas.microsoft.com/office/drawing/2014/main" id="{335DE16A-BABA-8843-9110-DF035EC9E269}"/>
              </a:ext>
            </a:extLst>
          </p:cNvPr>
          <p:cNvPicPr>
            <a:picLocks/>
          </p:cNvPicPr>
          <p:nvPr userDrawn="1"/>
        </p:nvPicPr>
        <p:blipFill rotWithShape="1">
          <a:blip r:embed="rId2">
            <a:extLst>
              <a:ext uri="{28A0092B-C50C-407E-A947-70E740481C1C}">
                <a14:useLocalDpi xmlns:a14="http://schemas.microsoft.com/office/drawing/2010/main" val="0"/>
              </a:ext>
            </a:extLst>
          </a:blip>
          <a:srcRect l="11332" t="30319" r="15619" b="16832"/>
          <a:stretch/>
        </p:blipFill>
        <p:spPr>
          <a:xfrm>
            <a:off x="6096000" y="266400"/>
            <a:ext cx="5828675" cy="6325200"/>
          </a:xfrm>
          <a:prstGeom prst="rect">
            <a:avLst/>
          </a:prstGeom>
        </p:spPr>
      </p:pic>
      <p:pic>
        <p:nvPicPr>
          <p:cNvPr id="7" name="Bildobjekt 6">
            <a:extLst>
              <a:ext uri="{FF2B5EF4-FFF2-40B4-BE49-F238E27FC236}">
                <a16:creationId xmlns:a16="http://schemas.microsoft.com/office/drawing/2014/main" id="{6F7A04BC-C682-9A4A-8C68-C5CCF6492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1400" y="5596952"/>
            <a:ext cx="754401" cy="994648"/>
          </a:xfrm>
          <a:prstGeom prst="rect">
            <a:avLst/>
          </a:prstGeom>
        </p:spPr>
      </p:pic>
      <p:sp>
        <p:nvSpPr>
          <p:cNvPr id="9" name="Underrubrik 2">
            <a:extLst>
              <a:ext uri="{FF2B5EF4-FFF2-40B4-BE49-F238E27FC236}">
                <a16:creationId xmlns:a16="http://schemas.microsoft.com/office/drawing/2014/main" id="{DF66A7FA-85D8-CD4A-8CAC-E423AE0DF2FE}"/>
              </a:ext>
            </a:extLst>
          </p:cNvPr>
          <p:cNvSpPr txBox="1">
            <a:spLocks/>
          </p:cNvSpPr>
          <p:nvPr userDrawn="1"/>
        </p:nvSpPr>
        <p:spPr>
          <a:xfrm>
            <a:off x="708600" y="4992090"/>
            <a:ext cx="4680000" cy="288000"/>
          </a:xfrm>
          <a:prstGeom prst="rect">
            <a:avLst/>
          </a:prstGeom>
        </p:spPr>
        <p:txBody>
          <a:bodyPr vert="horz" lIns="0" tIns="0" rIns="0" bIns="46800" rtlCol="0" anchor="ctr">
            <a:noAutofit/>
          </a:bodyPr>
          <a:lstStyle>
            <a:lvl1pPr marL="0" indent="0" algn="ctr"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bg1"/>
                </a:solidFill>
                <a:latin typeface="+mn-lt"/>
                <a:ea typeface="+mn-ea"/>
                <a:cs typeface="+mn-cs"/>
              </a:defRPr>
            </a:lvl1pPr>
            <a:lvl2pPr marL="457200" indent="0" algn="ctr" defTabSz="914400" rtl="0" eaLnBrk="1" latinLnBrk="0" hangingPunct="1">
              <a:lnSpc>
                <a:spcPct val="110000"/>
              </a:lnSpc>
              <a:spcBef>
                <a:spcPts val="0"/>
              </a:spcBef>
              <a:spcAft>
                <a:spcPts val="1000"/>
              </a:spcAft>
              <a:buFont typeface="Arial" panose="020B0604020202020204" pitchFamily="34" charset="0"/>
              <a:buNone/>
              <a:defRPr sz="2000" kern="1200" baseline="0">
                <a:solidFill>
                  <a:schemeClr val="tx1"/>
                </a:solidFill>
                <a:latin typeface="+mn-lt"/>
                <a:ea typeface="+mn-ea"/>
                <a:cs typeface="+mn-cs"/>
              </a:defRPr>
            </a:lvl2pPr>
            <a:lvl3pPr marL="914400" indent="0" algn="ctr" defTabSz="914400" rtl="0" eaLnBrk="1" latinLnBrk="0" hangingPunct="1">
              <a:lnSpc>
                <a:spcPct val="110000"/>
              </a:lnSpc>
              <a:spcBef>
                <a:spcPts val="500"/>
              </a:spcBef>
              <a:spcAft>
                <a:spcPts val="1000"/>
              </a:spcAft>
              <a:buFont typeface="Wingdings" pitchFamily="2" charset="2"/>
              <a:buNone/>
              <a:defRPr sz="1800" kern="1200" baseline="0">
                <a:solidFill>
                  <a:schemeClr val="tx1"/>
                </a:solidFill>
                <a:latin typeface="+mn-lt"/>
                <a:ea typeface="+mn-ea"/>
                <a:cs typeface="+mn-cs"/>
              </a:defRPr>
            </a:lvl3pPr>
            <a:lvl4pPr marL="1371600" indent="0" algn="ctr" defTabSz="914400" rtl="0" eaLnBrk="1" latinLnBrk="0" hangingPunct="1">
              <a:lnSpc>
                <a:spcPct val="110000"/>
              </a:lnSpc>
              <a:spcBef>
                <a:spcPts val="500"/>
              </a:spcBef>
              <a:spcAft>
                <a:spcPts val="1000"/>
              </a:spcAft>
              <a:buFont typeface="Courier New" panose="02070309020205020404" pitchFamily="49" charset="0"/>
              <a:buNone/>
              <a:tabLst/>
              <a:defRPr sz="1600" kern="1200" baseline="0">
                <a:solidFill>
                  <a:schemeClr val="tx1"/>
                </a:solidFill>
                <a:latin typeface="+mn-lt"/>
                <a:ea typeface="+mn-ea"/>
                <a:cs typeface="+mn-cs"/>
              </a:defRPr>
            </a:lvl4pPr>
            <a:lvl5pPr marL="1828800" indent="0" algn="ctr" defTabSz="914400" rtl="0" eaLnBrk="1" latinLnBrk="0" hangingPunct="1">
              <a:lnSpc>
                <a:spcPct val="110000"/>
              </a:lnSpc>
              <a:spcBef>
                <a:spcPts val="500"/>
              </a:spcBef>
              <a:spcAft>
                <a:spcPts val="1000"/>
              </a:spcAft>
              <a:buFont typeface="Arial" panose="020B0604020202020204" pitchFamily="34" charset="0"/>
              <a:buNone/>
              <a:defRPr sz="160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a:solidFill>
                  <a:schemeClr val="tx1"/>
                </a:solidFill>
              </a:rPr>
              <a:t>Författare</a:t>
            </a:r>
          </a:p>
        </p:txBody>
      </p:sp>
      <p:sp>
        <p:nvSpPr>
          <p:cNvPr id="8" name="Platshållare för datum 3">
            <a:extLst>
              <a:ext uri="{FF2B5EF4-FFF2-40B4-BE49-F238E27FC236}">
                <a16:creationId xmlns:a16="http://schemas.microsoft.com/office/drawing/2014/main" id="{B922A870-C219-4FC8-9CAA-BC3806DC9633}"/>
              </a:ext>
            </a:extLst>
          </p:cNvPr>
          <p:cNvSpPr>
            <a:spLocks noGrp="1"/>
          </p:cNvSpPr>
          <p:nvPr>
            <p:ph type="dt" sz="half" idx="2"/>
          </p:nvPr>
        </p:nvSpPr>
        <p:spPr>
          <a:xfrm>
            <a:off x="2148600" y="4681450"/>
            <a:ext cx="1800000" cy="288000"/>
          </a:xfrm>
          <a:prstGeom prst="rect">
            <a:avLst/>
          </a:prstGeom>
          <a:pattFill prst="pct5">
            <a:fgClr>
              <a:srgbClr val="FFFFFF">
                <a:alpha val="0"/>
              </a:srgbClr>
            </a:fgClr>
            <a:bgClr>
              <a:srgbClr val="FFFFFF">
                <a:alpha val="0"/>
              </a:srgbClr>
            </a:bgClr>
          </a:pattFill>
          <a:ln/>
        </p:spPr>
        <p:txBody>
          <a:bodyPr lIns="0" anchor="ctr"/>
          <a:lstStyle>
            <a:lvl1pPr algn="ctr">
              <a:defRPr sz="1200" b="1">
                <a:solidFill>
                  <a:schemeClr val="tx1"/>
                </a:solidFill>
              </a:defRPr>
            </a:lvl1pPr>
          </a:lstStyle>
          <a:p>
            <a:r>
              <a:rPr lang="sv-SE"/>
              <a:t>2024-12-04</a:t>
            </a:r>
          </a:p>
        </p:txBody>
      </p:sp>
      <p:sp>
        <p:nvSpPr>
          <p:cNvPr id="10" name="Platshållare för bild 10">
            <a:extLst>
              <a:ext uri="{FF2B5EF4-FFF2-40B4-BE49-F238E27FC236}">
                <a16:creationId xmlns:a16="http://schemas.microsoft.com/office/drawing/2014/main" id="{8E922750-A090-422C-80F1-68D48EFD7531}"/>
              </a:ext>
            </a:extLst>
          </p:cNvPr>
          <p:cNvSpPr>
            <a:spLocks noGrp="1"/>
          </p:cNvSpPr>
          <p:nvPr>
            <p:ph type="pic" sz="quarter" idx="12" hasCustomPrompt="1"/>
          </p:nvPr>
        </p:nvSpPr>
        <p:spPr>
          <a:xfrm>
            <a:off x="6095999" y="266400"/>
            <a:ext cx="5828675" cy="6325200"/>
          </a:xfrm>
        </p:spPr>
        <p:txBody>
          <a:bodyPr bIns="2520000" anchor="b"/>
          <a:lstStyle>
            <a:lvl1pPr marL="0" indent="0" algn="ctr">
              <a:buNone/>
              <a:defRPr sz="1200">
                <a:solidFill>
                  <a:schemeClr val="bg1"/>
                </a:solidFill>
              </a:defRPr>
            </a:lvl1pPr>
          </a:lstStyle>
          <a:p>
            <a:r>
              <a:rPr lang="sv-SE"/>
              <a:t>Klicka för att ändra bild</a:t>
            </a:r>
          </a:p>
        </p:txBody>
      </p:sp>
    </p:spTree>
    <p:extLst>
      <p:ext uri="{BB962C8B-B14F-4D97-AF65-F5344CB8AC3E}">
        <p14:creationId xmlns:p14="http://schemas.microsoft.com/office/powerpoint/2010/main" val="26379094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avdelar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a:spLocks/>
          </p:cNvSpPr>
          <p:nvPr userDrawn="1"/>
        </p:nvSpPr>
        <p:spPr>
          <a:xfrm>
            <a:off x="266400" y="266400"/>
            <a:ext cx="11660400" cy="63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 name="Underrubrik 2"/>
          <p:cNvSpPr>
            <a:spLocks noGrp="1"/>
          </p:cNvSpPr>
          <p:nvPr>
            <p:ph type="subTitle" idx="1" hasCustomPrompt="1"/>
          </p:nvPr>
        </p:nvSpPr>
        <p:spPr>
          <a:xfrm>
            <a:off x="2316000" y="4676022"/>
            <a:ext cx="7559999" cy="503077"/>
          </a:xfrm>
          <a:prstGeom prst="rect">
            <a:avLst/>
          </a:prstGeom>
        </p:spPr>
        <p:txBody>
          <a:bodyPr bIns="46800" anchor="ctr"/>
          <a:lstStyle>
            <a:lvl1pPr marL="0" indent="0" algn="ctr">
              <a:lnSpc>
                <a:spcPct val="110000"/>
              </a:lnSpc>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Underrubrik/Författare</a:t>
            </a:r>
          </a:p>
        </p:txBody>
      </p:sp>
      <p:sp>
        <p:nvSpPr>
          <p:cNvPr id="16" name="Platshållare för rubrik 1"/>
          <p:cNvSpPr>
            <a:spLocks noGrp="1"/>
          </p:cNvSpPr>
          <p:nvPr>
            <p:ph type="title" hasCustomPrompt="1"/>
          </p:nvPr>
        </p:nvSpPr>
        <p:spPr>
          <a:xfrm>
            <a:off x="2316000" y="2211129"/>
            <a:ext cx="7560000" cy="2435742"/>
          </a:xfrm>
          <a:prstGeom prst="rect">
            <a:avLst/>
          </a:prstGeom>
        </p:spPr>
        <p:txBody>
          <a:bodyPr vert="horz" lIns="91440" tIns="45720" rIns="91440" bIns="45720" rtlCol="0" anchor="ctr">
            <a:noAutofit/>
          </a:bodyPr>
          <a:lstStyle>
            <a:lvl1pPr algn="ctr">
              <a:lnSpc>
                <a:spcPct val="110000"/>
              </a:lnSpc>
              <a:defRPr sz="3400">
                <a:solidFill>
                  <a:schemeClr val="bg1"/>
                </a:solidFill>
                <a:latin typeface="Sveriges Ingenjorer" panose="00000500000000000000" pitchFamily="50" charset="0"/>
              </a:defRPr>
            </a:lvl1pPr>
          </a:lstStyle>
          <a:p>
            <a:r>
              <a:rPr lang="sv-SE"/>
              <a:t>Kapitelrubrik</a:t>
            </a:r>
          </a:p>
        </p:txBody>
      </p:sp>
    </p:spTree>
    <p:extLst>
      <p:ext uri="{BB962C8B-B14F-4D97-AF65-F5344CB8AC3E}">
        <p14:creationId xmlns:p14="http://schemas.microsoft.com/office/powerpoint/2010/main" val="21653894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rik och innehåll">
    <p:spTree>
      <p:nvGrpSpPr>
        <p:cNvPr id="1" name=""/>
        <p:cNvGrpSpPr/>
        <p:nvPr/>
      </p:nvGrpSpPr>
      <p:grpSpPr>
        <a:xfrm>
          <a:off x="0" y="0"/>
          <a:ext cx="0" cy="0"/>
          <a:chOff x="0" y="0"/>
          <a:chExt cx="0" cy="0"/>
        </a:xfrm>
      </p:grpSpPr>
      <p:sp>
        <p:nvSpPr>
          <p:cNvPr id="8" name="Platshållare för innehåll 2"/>
          <p:cNvSpPr>
            <a:spLocks noGrp="1"/>
          </p:cNvSpPr>
          <p:nvPr>
            <p:ph idx="1"/>
          </p:nvPr>
        </p:nvSpPr>
        <p:spPr>
          <a:xfrm>
            <a:off x="1414800" y="1907999"/>
            <a:ext cx="9360000" cy="4320000"/>
          </a:xfrm>
        </p:spPr>
        <p:txBody>
          <a:bodyPr/>
          <a:lstStyle>
            <a:lvl1pPr marL="180000">
              <a:lnSpc>
                <a:spcPct val="110000"/>
              </a:lnSpc>
              <a:spcAft>
                <a:spcPts val="1000"/>
              </a:spcAft>
              <a:buFont typeface="Arial" panose="020B0604020202020204" pitchFamily="34" charset="0"/>
              <a:buChar char="•"/>
              <a:defRPr sz="1800">
                <a:solidFill>
                  <a:schemeClr val="tx1"/>
                </a:solidFill>
              </a:defRPr>
            </a:lvl1pPr>
            <a:lvl2pPr>
              <a:lnSpc>
                <a:spcPct val="110000"/>
              </a:lnSpc>
              <a:spcAft>
                <a:spcPts val="1000"/>
              </a:spcAft>
              <a:defRPr sz="1800">
                <a:solidFill>
                  <a:schemeClr val="tx1"/>
                </a:solidFill>
              </a:defRPr>
            </a:lvl2pPr>
            <a:lvl3pPr marL="774000" indent="-179388">
              <a:lnSpc>
                <a:spcPct val="110000"/>
              </a:lnSpc>
              <a:spcAft>
                <a:spcPts val="1000"/>
              </a:spcAft>
              <a:buFont typeface="Wingdings" pitchFamily="2" charset="2"/>
              <a:buChar char="§"/>
              <a:defRPr sz="1800">
                <a:solidFill>
                  <a:schemeClr val="tx1"/>
                </a:solidFill>
              </a:defRPr>
            </a:lvl3pPr>
            <a:lvl4pPr marL="1087200" indent="-228600">
              <a:lnSpc>
                <a:spcPct val="110000"/>
              </a:lnSpc>
              <a:spcAft>
                <a:spcPts val="1000"/>
              </a:spcAft>
              <a:buFont typeface="Courier New" panose="02070309020205020404" pitchFamily="49" charset="0"/>
              <a:buChar char="o"/>
              <a:defRPr sz="1800">
                <a:solidFill>
                  <a:schemeClr val="tx1"/>
                </a:solidFill>
              </a:defRPr>
            </a:lvl4pPr>
            <a:lvl5pPr marL="1389600" indent="-228600">
              <a:lnSpc>
                <a:spcPct val="110000"/>
              </a:lnSpc>
              <a:spcAft>
                <a:spcPts val="1000"/>
              </a:spcAft>
              <a:buFont typeface="Arial" panose="020B0604020202020204" pitchFamily="34" charset="0"/>
              <a:buChar char="•"/>
              <a:defRPr sz="18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12" name="Rektangel 11">
            <a:extLst>
              <a:ext uri="{FF2B5EF4-FFF2-40B4-BE49-F238E27FC236}">
                <a16:creationId xmlns:a16="http://schemas.microsoft.com/office/drawing/2014/main" id="{315CEC36-D22A-AF41-A68F-21314787975C}"/>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9FBF5A7-1367-4840-AA51-9283DAF07684}"/>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4" name="textruta 13">
            <a:extLst>
              <a:ext uri="{FF2B5EF4-FFF2-40B4-BE49-F238E27FC236}">
                <a16:creationId xmlns:a16="http://schemas.microsoft.com/office/drawing/2014/main" id="{900FAC62-4979-6340-AD9E-B811C21E2B97}"/>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09740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aktarut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B5F75E4-7329-BD49-9403-2CD939500244}"/>
              </a:ext>
            </a:extLst>
          </p:cNvPr>
          <p:cNvSpPr/>
          <p:nvPr userDrawn="1"/>
        </p:nvSpPr>
        <p:spPr>
          <a:xfrm>
            <a:off x="7282801" y="1798337"/>
            <a:ext cx="3491999" cy="4429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a:t>Klicka här för att ändra mall för rubrikformat</a:t>
            </a:r>
          </a:p>
        </p:txBody>
      </p:sp>
      <p:sp>
        <p:nvSpPr>
          <p:cNvPr id="8" name="Platshållare för text 7">
            <a:extLst>
              <a:ext uri="{FF2B5EF4-FFF2-40B4-BE49-F238E27FC236}">
                <a16:creationId xmlns:a16="http://schemas.microsoft.com/office/drawing/2014/main" id="{6D7CFF0C-95E4-A346-B4F8-CF8E8908FF8F}"/>
              </a:ext>
            </a:extLst>
          </p:cNvPr>
          <p:cNvSpPr>
            <a:spLocks noGrp="1"/>
          </p:cNvSpPr>
          <p:nvPr>
            <p:ph type="body" sz="quarter" idx="15" hasCustomPrompt="1"/>
          </p:nvPr>
        </p:nvSpPr>
        <p:spPr>
          <a:xfrm>
            <a:off x="7588800" y="1954910"/>
            <a:ext cx="2880000" cy="303254"/>
          </a:xfrm>
        </p:spPr>
        <p:txBody>
          <a:bodyPr lIns="0" tIns="0" rIns="0" bIns="0"/>
          <a:lstStyle>
            <a:lvl1pPr marL="0" indent="0">
              <a:buNone/>
              <a:defRPr sz="1400" b="1"/>
            </a:lvl1pPr>
          </a:lstStyle>
          <a:p>
            <a:pPr lvl="0"/>
            <a:r>
              <a:rPr lang="sv-SE"/>
              <a:t>Rubrik</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5562001"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D6ECA93B-1886-BD45-9E4D-E09E8B2AECEA}"/>
              </a:ext>
            </a:extLst>
          </p:cNvPr>
          <p:cNvSpPr>
            <a:spLocks noGrp="1"/>
          </p:cNvSpPr>
          <p:nvPr>
            <p:ph sz="half" idx="17"/>
          </p:nvPr>
        </p:nvSpPr>
        <p:spPr>
          <a:xfrm>
            <a:off x="7596000" y="2305025"/>
            <a:ext cx="2880000" cy="3688975"/>
          </a:xfrm>
        </p:spPr>
        <p:txBody>
          <a:bodyPr/>
          <a:lstStyle>
            <a:lvl1pPr marL="180000">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3519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nehåll och stort budskap">
    <p:spTree>
      <p:nvGrpSpPr>
        <p:cNvPr id="1" name=""/>
        <p:cNvGrpSpPr/>
        <p:nvPr/>
      </p:nvGrpSpPr>
      <p:grpSpPr>
        <a:xfrm>
          <a:off x="0" y="0"/>
          <a:ext cx="0" cy="0"/>
          <a:chOff x="0" y="0"/>
          <a:chExt cx="0" cy="0"/>
        </a:xfrm>
      </p:grpSpPr>
      <p:sp>
        <p:nvSpPr>
          <p:cNvPr id="8"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9" name="Platshållare för innehåll 2"/>
          <p:cNvSpPr>
            <a:spLocks noGrp="1"/>
          </p:cNvSpPr>
          <p:nvPr>
            <p:ph sz="half" idx="1"/>
          </p:nvPr>
        </p:nvSpPr>
        <p:spPr>
          <a:xfrm>
            <a:off x="1414800" y="1908000"/>
            <a:ext cx="4572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Rektangel 13">
            <a:extLst>
              <a:ext uri="{FF2B5EF4-FFF2-40B4-BE49-F238E27FC236}">
                <a16:creationId xmlns:a16="http://schemas.microsoft.com/office/drawing/2014/main" id="{4EB83CB5-F5C1-7048-9C97-FFA7901B17D7}"/>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921C03F-6891-CF4F-90FA-8FD9438B8999}"/>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F05DA835-CBA2-A643-B0B5-B683D6EC6074}"/>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3" name="Platshållare för text 2">
            <a:extLst>
              <a:ext uri="{FF2B5EF4-FFF2-40B4-BE49-F238E27FC236}">
                <a16:creationId xmlns:a16="http://schemas.microsoft.com/office/drawing/2014/main" id="{B91DD535-7A91-DA45-AFB3-A359B27C7429}"/>
              </a:ext>
            </a:extLst>
          </p:cNvPr>
          <p:cNvSpPr>
            <a:spLocks noGrp="1"/>
          </p:cNvSpPr>
          <p:nvPr>
            <p:ph type="body" sz="quarter" idx="10" hasCustomPrompt="1"/>
          </p:nvPr>
        </p:nvSpPr>
        <p:spPr>
          <a:xfrm>
            <a:off x="6202800" y="1908000"/>
            <a:ext cx="4572000" cy="4320000"/>
          </a:xfrm>
          <a:solidFill>
            <a:schemeClr val="accent2"/>
          </a:solidFill>
        </p:spPr>
        <p:txBody>
          <a:bodyPr lIns="360000" tIns="360000" rIns="360000" bIns="360000" anchor="ctr"/>
          <a:lstStyle>
            <a:lvl1pPr marL="0" indent="0" algn="ctr">
              <a:buNone/>
              <a:defRPr sz="2500">
                <a:solidFill>
                  <a:schemeClr val="bg1"/>
                </a:solidFill>
              </a:defRPr>
            </a:lvl1pPr>
          </a:lstStyle>
          <a:p>
            <a:pPr lvl="0"/>
            <a:r>
              <a:rPr lang="sv-SE"/>
              <a:t>Ditt förstärkta budskap eller citat. Byt färg till blå eller grå om du vill.</a:t>
            </a:r>
          </a:p>
        </p:txBody>
      </p:sp>
    </p:spTree>
    <p:extLst>
      <p:ext uri="{BB962C8B-B14F-4D97-AF65-F5344CB8AC3E}">
        <p14:creationId xmlns:p14="http://schemas.microsoft.com/office/powerpoint/2010/main" val="179607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innehållsdel med info">
    <p:spTree>
      <p:nvGrpSpPr>
        <p:cNvPr id="1" name=""/>
        <p:cNvGrpSpPr/>
        <p:nvPr/>
      </p:nvGrpSpPr>
      <p:grpSpPr>
        <a:xfrm>
          <a:off x="0" y="0"/>
          <a:ext cx="0" cy="0"/>
          <a:chOff x="0" y="0"/>
          <a:chExt cx="0" cy="0"/>
        </a:xfrm>
      </p:grpSpPr>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a:t>Klicka här för att ändra mall för rubrikformat</a:t>
            </a:r>
          </a:p>
        </p:txBody>
      </p:sp>
      <p:sp>
        <p:nvSpPr>
          <p:cNvPr id="32" name="Platshållare för innehåll 2"/>
          <p:cNvSpPr>
            <a:spLocks noGrp="1"/>
          </p:cNvSpPr>
          <p:nvPr>
            <p:ph sz="half" idx="1" hasCustomPrompt="1"/>
          </p:nvPr>
        </p:nvSpPr>
        <p:spPr>
          <a:xfrm>
            <a:off x="8641653" y="1908001"/>
            <a:ext cx="2105706" cy="4320000"/>
          </a:xfrm>
          <a:prstGeom prst="rect">
            <a:avLst/>
          </a:prstGeom>
        </p:spPr>
        <p:txBody>
          <a:bodyPr lIns="0" tIns="0" rIns="0" bIns="0"/>
          <a:lstStyle>
            <a:lvl1pPr marL="144000" indent="-144000">
              <a:spcAft>
                <a:spcPts val="600"/>
              </a:spcAft>
              <a:buFont typeface="Arial" panose="020B0604020202020204" pitchFamily="34" charset="0"/>
              <a:buChar char="•"/>
              <a:defRPr sz="1400">
                <a:solidFill>
                  <a:schemeClr val="tx1"/>
                </a:solidFill>
              </a:defRPr>
            </a:lvl1pPr>
          </a:lstStyle>
          <a:p>
            <a:pPr lvl="0"/>
            <a:r>
              <a:rPr lang="sv-SE"/>
              <a:t>Redigera format för bakgrundstext </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7074292"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522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a:t>Klicka här för att ändra mall för rubrikformat</a:t>
            </a:r>
          </a:p>
        </p:txBody>
      </p:sp>
      <p:sp>
        <p:nvSpPr>
          <p:cNvPr id="3" name="Platshållare för text 2"/>
          <p:cNvSpPr>
            <a:spLocks noGrp="1"/>
          </p:cNvSpPr>
          <p:nvPr>
            <p:ph type="body" idx="1" hasCustomPrompt="1"/>
          </p:nvPr>
        </p:nvSpPr>
        <p:spPr>
          <a:xfrm>
            <a:off x="1414800" y="1908000"/>
            <a:ext cx="4572000" cy="540000"/>
          </a:xfrm>
          <a:prstGeom prst="rect">
            <a:avLst/>
          </a:prstGeom>
        </p:spPr>
        <p:txBody>
          <a:bodyPr anchor="t">
            <a:noAutofit/>
          </a:bodyPr>
          <a:lstStyle>
            <a:lvl1pPr marL="0" indent="0">
              <a:buNone/>
              <a:defRPr sz="18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p:cNvSpPr>
            <a:spLocks noGrp="1"/>
          </p:cNvSpPr>
          <p:nvPr>
            <p:ph sz="half" idx="2"/>
          </p:nvPr>
        </p:nvSpPr>
        <p:spPr>
          <a:xfrm>
            <a:off x="1414800" y="2556000"/>
            <a:ext cx="4572000" cy="3672000"/>
          </a:xfrm>
          <a:prstGeom prst="rect">
            <a:avLst/>
          </a:prstGeom>
        </p:spPr>
        <p:txBody>
          <a:bodyPr/>
          <a:lstStyle>
            <a:lvl1pPr marL="180000">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202800" y="1908000"/>
            <a:ext cx="4572000" cy="540000"/>
          </a:xfrm>
          <a:prstGeom prst="rect">
            <a:avLst/>
          </a:prstGeo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p:cNvSpPr>
            <a:spLocks noGrp="1"/>
          </p:cNvSpPr>
          <p:nvPr>
            <p:ph sz="quarter" idx="4"/>
          </p:nvPr>
        </p:nvSpPr>
        <p:spPr>
          <a:xfrm>
            <a:off x="6202800" y="2556000"/>
            <a:ext cx="4572000" cy="3672000"/>
          </a:xfrm>
          <a:prstGeom prst="rect">
            <a:avLst/>
          </a:prstGeom>
        </p:spPr>
        <p:txBody>
          <a:bodyPr/>
          <a:lstStyle>
            <a:lvl1pPr marL="180000">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Rektangel 12">
            <a:extLst>
              <a:ext uri="{FF2B5EF4-FFF2-40B4-BE49-F238E27FC236}">
                <a16:creationId xmlns:a16="http://schemas.microsoft.com/office/drawing/2014/main" id="{42C6018D-03FB-3646-AD9A-4D2941A669D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08A50803-1540-CF48-90CA-CF1B9154C0E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7B031514-6388-9B45-AEE9-5E5C8046DDE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3302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414798" y="1908000"/>
            <a:ext cx="9360001" cy="4320000"/>
          </a:xfrm>
          <a:prstGeom prst="rect">
            <a:avLst/>
          </a:prstGeom>
        </p:spPr>
        <p:txBody>
          <a:bodyPr/>
          <a:lstStyle>
            <a:lvl1pPr marL="0" indent="0">
              <a:buNone/>
              <a:defRPr/>
            </a:lvl1pPr>
          </a:lstStyle>
          <a:p>
            <a:r>
              <a:rPr lang="sv-SE"/>
              <a:t>Klicka på ikonen för att lägga till en bild</a:t>
            </a:r>
          </a:p>
        </p:txBody>
      </p:sp>
      <p:sp>
        <p:nvSpPr>
          <p:cNvPr id="14" name="Rektangel 13">
            <a:extLst>
              <a:ext uri="{FF2B5EF4-FFF2-40B4-BE49-F238E27FC236}">
                <a16:creationId xmlns:a16="http://schemas.microsoft.com/office/drawing/2014/main" id="{0E48720F-5586-0040-B283-A89104E55351}"/>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2D9B4B6-DBCA-F04D-895E-6E1BE7470F7E}"/>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C3CEFA3D-8231-F44E-892A-24C34ED322A9}"/>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88366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Platshållare för rubrik 1"/>
          <p:cNvSpPr>
            <a:spLocks noGrp="1"/>
          </p:cNvSpPr>
          <p:nvPr>
            <p:ph type="title"/>
          </p:nvPr>
        </p:nvSpPr>
        <p:spPr>
          <a:xfrm>
            <a:off x="1414800" y="792000"/>
            <a:ext cx="9360000" cy="864000"/>
          </a:xfrm>
          <a:prstGeom prst="rect">
            <a:avLst/>
          </a:prstGeom>
        </p:spPr>
        <p:txBody>
          <a:bodyPr vert="horz" lIns="0" tIns="0" rIns="0" bIns="0" rtlCol="0" anchor="t">
            <a:noAutofit/>
          </a:bodyPr>
          <a:lstStyle/>
          <a:p>
            <a:r>
              <a:rPr lang="sv-SE"/>
              <a:t>Rubrik</a:t>
            </a:r>
          </a:p>
        </p:txBody>
      </p:sp>
      <p:sp>
        <p:nvSpPr>
          <p:cNvPr id="15" name="Platshållare för text 2"/>
          <p:cNvSpPr>
            <a:spLocks noGrp="1"/>
          </p:cNvSpPr>
          <p:nvPr>
            <p:ph type="body" idx="1"/>
          </p:nvPr>
        </p:nvSpPr>
        <p:spPr>
          <a:xfrm>
            <a:off x="1414800" y="1907999"/>
            <a:ext cx="9360000" cy="4320000"/>
          </a:xfrm>
          <a:prstGeom prst="rect">
            <a:avLst/>
          </a:prstGeom>
        </p:spPr>
        <p:txBody>
          <a:bodyPr vert="horz" lIns="0" tIns="0" rIns="0" bIns="0" rtlCol="0">
            <a:noAutofit/>
          </a:bodyPr>
          <a:lstStyle/>
          <a:p>
            <a:pPr lvl="0"/>
            <a:r>
              <a:rPr lang="sv-SE"/>
              <a:t>Nivå ett</a:t>
            </a:r>
          </a:p>
          <a:p>
            <a:pPr lvl="1"/>
            <a:r>
              <a:rPr lang="sv-SE"/>
              <a:t>Nivå två</a:t>
            </a:r>
          </a:p>
          <a:p>
            <a:pPr lvl="2"/>
            <a:r>
              <a:rPr lang="sv-SE"/>
              <a:t>Nivå tre</a:t>
            </a:r>
          </a:p>
          <a:p>
            <a:pPr lvl="3"/>
            <a:r>
              <a:rPr lang="sv-SE"/>
              <a:t>Nivå fyra</a:t>
            </a:r>
          </a:p>
          <a:p>
            <a:pPr lvl="4"/>
            <a:r>
              <a:rPr lang="sv-SE"/>
              <a:t>Nivå fem</a:t>
            </a:r>
          </a:p>
        </p:txBody>
      </p:sp>
      <p:sp>
        <p:nvSpPr>
          <p:cNvPr id="7" name="Rektangel 6">
            <a:extLst>
              <a:ext uri="{FF2B5EF4-FFF2-40B4-BE49-F238E27FC236}">
                <a16:creationId xmlns:a16="http://schemas.microsoft.com/office/drawing/2014/main" id="{491179EA-8514-C64D-A179-43CD66BE5CA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485E92F-0C78-9F42-88BB-D7D3999B73E8}"/>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r>
              <a:rPr lang="sv-SE" sz="800">
                <a:solidFill>
                  <a:schemeClr val="bg1"/>
                </a:solidFill>
              </a:rPr>
              <a:t>.</a:t>
            </a:r>
          </a:p>
        </p:txBody>
      </p:sp>
      <p:sp>
        <p:nvSpPr>
          <p:cNvPr id="10" name="textruta 9">
            <a:extLst>
              <a:ext uri="{FF2B5EF4-FFF2-40B4-BE49-F238E27FC236}">
                <a16:creationId xmlns:a16="http://schemas.microsoft.com/office/drawing/2014/main" id="{A1DED24C-9BAF-3B4E-9FC9-E6D52177AAFE}"/>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214171647"/>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4" r:id="rId3"/>
    <p:sldLayoutId id="2147483663" r:id="rId4"/>
    <p:sldLayoutId id="2147483668" r:id="rId5"/>
    <p:sldLayoutId id="2147483667" r:id="rId6"/>
    <p:sldLayoutId id="2147483683" r:id="rId7"/>
    <p:sldLayoutId id="2147483676" r:id="rId8"/>
    <p:sldLayoutId id="2147483677" r:id="rId9"/>
    <p:sldLayoutId id="2147483678" r:id="rId10"/>
    <p:sldLayoutId id="2147483666" r:id="rId11"/>
    <p:sldLayoutId id="2147483679" r:id="rId12"/>
    <p:sldLayoutId id="2147483680" r:id="rId13"/>
  </p:sldLayoutIdLst>
  <p:hf sldNum="0" hdr="0" ftr="0"/>
  <p:txStyles>
    <p:titleStyle>
      <a:lvl1pPr algn="l" defTabSz="914400" rtl="0" eaLnBrk="1" latinLnBrk="0" hangingPunct="1">
        <a:lnSpc>
          <a:spcPct val="110000"/>
        </a:lnSpc>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1pPr>
      <a:lvl2pPr marL="518400" indent="-179388"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2pPr>
      <a:lvl3pPr marL="774000" indent="-179388" algn="l" defTabSz="914400" rtl="0" eaLnBrk="1" latinLnBrk="0" hangingPunct="1">
        <a:lnSpc>
          <a:spcPct val="110000"/>
        </a:lnSpc>
        <a:spcBef>
          <a:spcPts val="500"/>
        </a:spcBef>
        <a:spcAft>
          <a:spcPts val="1000"/>
        </a:spcAft>
        <a:buFont typeface="Wingdings" pitchFamily="2" charset="2"/>
        <a:buChar char="§"/>
        <a:defRPr sz="1800" kern="1200" baseline="0">
          <a:solidFill>
            <a:schemeClr val="tx1"/>
          </a:solidFill>
          <a:latin typeface="+mn-lt"/>
          <a:ea typeface="+mn-ea"/>
          <a:cs typeface="+mn-cs"/>
        </a:defRPr>
      </a:lvl3pPr>
      <a:lvl4pPr marL="1087200" indent="-228600" algn="l" defTabSz="914400" rtl="0" eaLnBrk="1" latinLnBrk="0" hangingPunct="1">
        <a:lnSpc>
          <a:spcPct val="110000"/>
        </a:lnSpc>
        <a:spcBef>
          <a:spcPts val="500"/>
        </a:spcBef>
        <a:spcAft>
          <a:spcPts val="1000"/>
        </a:spcAft>
        <a:buFont typeface="Courier New" panose="02070309020205020404" pitchFamily="49" charset="0"/>
        <a:buChar char="o"/>
        <a:tabLst/>
        <a:defRPr sz="1800" kern="1200" baseline="0">
          <a:solidFill>
            <a:schemeClr val="tx1"/>
          </a:solidFill>
          <a:latin typeface="+mn-lt"/>
          <a:ea typeface="+mn-ea"/>
          <a:cs typeface="+mn-cs"/>
        </a:defRPr>
      </a:lvl4pPr>
      <a:lvl5pPr marL="1389600" indent="-228600" algn="l" defTabSz="914400" rtl="0" eaLnBrk="1" latinLnBrk="0" hangingPunct="1">
        <a:lnSpc>
          <a:spcPct val="110000"/>
        </a:lnSpc>
        <a:spcBef>
          <a:spcPts val="500"/>
        </a:spcBef>
        <a:spcAft>
          <a:spcPts val="100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6tiOQB8JneU?feature=oembed"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0.xml"/><Relationship Id="rId1" Type="http://schemas.openxmlformats.org/officeDocument/2006/relationships/video" Target="https://www.youtube.com/embed/21j8-DpsJPI?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1F56235-6678-45B3-AB53-5D06F092FEC1}"/>
              </a:ext>
            </a:extLst>
          </p:cNvPr>
          <p:cNvSpPr>
            <a:spLocks noGrp="1"/>
          </p:cNvSpPr>
          <p:nvPr>
            <p:ph type="title"/>
          </p:nvPr>
        </p:nvSpPr>
        <p:spPr/>
        <p:txBody>
          <a:bodyPr/>
          <a:lstStyle/>
          <a:p>
            <a:r>
              <a:rPr lang="en-GB">
                <a:latin typeface="Sveriges Ingenjorer"/>
              </a:rPr>
              <a:t>Vad </a:t>
            </a:r>
            <a:r>
              <a:rPr lang="en-GB" err="1">
                <a:latin typeface="Sveriges Ingenjorer"/>
              </a:rPr>
              <a:t>är</a:t>
            </a:r>
            <a:r>
              <a:rPr lang="en-GB">
                <a:latin typeface="Sveriges Ingenjorer"/>
              </a:rPr>
              <a:t> </a:t>
            </a:r>
            <a:r>
              <a:rPr lang="en-GB" err="1">
                <a:latin typeface="Sveriges Ingenjorer"/>
              </a:rPr>
              <a:t>kollektivavtal</a:t>
            </a:r>
            <a:r>
              <a:rPr lang="en-GB">
                <a:latin typeface="Sveriges Ingenjorer"/>
              </a:rPr>
              <a:t> </a:t>
            </a:r>
            <a:br>
              <a:rPr lang="en-GB"/>
            </a:br>
            <a:r>
              <a:rPr lang="en-GB" err="1">
                <a:latin typeface="Sveriges Ingenjorer"/>
              </a:rPr>
              <a:t>och</a:t>
            </a:r>
            <a:r>
              <a:rPr lang="en-GB">
                <a:latin typeface="Sveriges Ingenjorer"/>
              </a:rPr>
              <a:t> </a:t>
            </a:r>
            <a:r>
              <a:rPr lang="en-GB" err="1">
                <a:latin typeface="Sveriges Ingenjorer"/>
              </a:rPr>
              <a:t>varför</a:t>
            </a:r>
            <a:r>
              <a:rPr lang="en-GB">
                <a:latin typeface="Sveriges Ingenjorer"/>
              </a:rPr>
              <a:t> </a:t>
            </a:r>
            <a:r>
              <a:rPr lang="en-GB" err="1">
                <a:latin typeface="Sveriges Ingenjorer"/>
              </a:rPr>
              <a:t>är</a:t>
            </a:r>
            <a:r>
              <a:rPr lang="en-GB">
                <a:latin typeface="Sveriges Ingenjorer"/>
              </a:rPr>
              <a:t> det viktigt?</a:t>
            </a:r>
          </a:p>
        </p:txBody>
      </p:sp>
      <p:sp>
        <p:nvSpPr>
          <p:cNvPr id="8" name="Underrubrik 7">
            <a:extLst>
              <a:ext uri="{FF2B5EF4-FFF2-40B4-BE49-F238E27FC236}">
                <a16:creationId xmlns:a16="http://schemas.microsoft.com/office/drawing/2014/main" id="{037EB186-EB9B-4F88-B362-CB84C5C760C4}"/>
              </a:ext>
            </a:extLst>
          </p:cNvPr>
          <p:cNvSpPr>
            <a:spLocks noGrp="1"/>
          </p:cNvSpPr>
          <p:nvPr>
            <p:ph type="subTitle" idx="1"/>
          </p:nvPr>
        </p:nvSpPr>
        <p:spPr/>
        <p:txBody>
          <a:bodyPr/>
          <a:lstStyle/>
          <a:p>
            <a:endParaRPr lang="en-GB"/>
          </a:p>
        </p:txBody>
      </p:sp>
      <p:sp>
        <p:nvSpPr>
          <p:cNvPr id="3" name="Platshållare för datum 2">
            <a:extLst>
              <a:ext uri="{FF2B5EF4-FFF2-40B4-BE49-F238E27FC236}">
                <a16:creationId xmlns:a16="http://schemas.microsoft.com/office/drawing/2014/main" id="{568789BF-6B9F-4F37-A1E8-0653FC580082}"/>
              </a:ext>
            </a:extLst>
          </p:cNvPr>
          <p:cNvSpPr>
            <a:spLocks noGrp="1"/>
          </p:cNvSpPr>
          <p:nvPr>
            <p:ph type="dt" sz="half" idx="2"/>
          </p:nvPr>
        </p:nvSpPr>
        <p:spPr/>
        <p:txBody>
          <a:bodyPr/>
          <a:lstStyle/>
          <a:p>
            <a:r>
              <a:rPr lang="sv-SE"/>
              <a:t>2024-12-04</a:t>
            </a:r>
          </a:p>
        </p:txBody>
      </p:sp>
    </p:spTree>
    <p:extLst>
      <p:ext uri="{BB962C8B-B14F-4D97-AF65-F5344CB8AC3E}">
        <p14:creationId xmlns:p14="http://schemas.microsoft.com/office/powerpoint/2010/main" val="165640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eta förmåner">
            <a:hlinkClick r:id="" action="ppaction://media"/>
            <a:extLst>
              <a:ext uri="{FF2B5EF4-FFF2-40B4-BE49-F238E27FC236}">
                <a16:creationId xmlns:a16="http://schemas.microsoft.com/office/drawing/2014/main" id="{30C9B04D-DCDD-6C58-2AE9-E28BFA51A289}"/>
              </a:ext>
            </a:extLst>
          </p:cNvPr>
          <p:cNvPicPr>
            <a:picLocks noRot="1" noChangeAspect="1"/>
          </p:cNvPicPr>
          <p:nvPr>
            <a:videoFile r:link="rId1"/>
          </p:nvPr>
        </p:nvPicPr>
        <p:blipFill>
          <a:blip r:embed="rId4"/>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376464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9BCFCC5-46FE-ED62-7F7F-AAB24E8F2730}"/>
              </a:ext>
            </a:extLst>
          </p:cNvPr>
          <p:cNvSpPr>
            <a:spLocks noGrp="1"/>
          </p:cNvSpPr>
          <p:nvPr>
            <p:ph type="title"/>
          </p:nvPr>
        </p:nvSpPr>
        <p:spPr/>
        <p:txBody>
          <a:bodyPr/>
          <a:lstStyle/>
          <a:p>
            <a:r>
              <a:rPr lang="sv-SE"/>
              <a:t>Kollektivavtal...</a:t>
            </a:r>
            <a:endParaRPr lang="en-US"/>
          </a:p>
        </p:txBody>
      </p:sp>
      <p:sp>
        <p:nvSpPr>
          <p:cNvPr id="4" name="Rectangle 3">
            <a:extLst>
              <a:ext uri="{FF2B5EF4-FFF2-40B4-BE49-F238E27FC236}">
                <a16:creationId xmlns:a16="http://schemas.microsoft.com/office/drawing/2014/main" id="{D51E21D2-F580-A0B2-98C3-209377C8EE79}"/>
              </a:ext>
            </a:extLst>
          </p:cNvPr>
          <p:cNvSpPr/>
          <p:nvPr/>
        </p:nvSpPr>
        <p:spPr>
          <a:xfrm>
            <a:off x="4492741" y="2338449"/>
            <a:ext cx="2873828" cy="2675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dirty="0">
                <a:ln w="0">
                  <a:noFill/>
                </a:ln>
                <a:solidFill>
                  <a:schemeClr val="bg1"/>
                </a:solidFill>
                <a:cs typeface="Arial"/>
              </a:rPr>
              <a:t>… är ett avtal som säkerställer goda arbetsvillkor och tecknas av arbetsgivaren.</a:t>
            </a:r>
            <a:endParaRPr lang="en-US" dirty="0">
              <a:solidFill>
                <a:schemeClr val="bg1"/>
              </a:solidFill>
              <a:cs typeface="Arial"/>
            </a:endParaRPr>
          </a:p>
        </p:txBody>
      </p:sp>
      <p:sp>
        <p:nvSpPr>
          <p:cNvPr id="5" name="Rectangle 4">
            <a:extLst>
              <a:ext uri="{FF2B5EF4-FFF2-40B4-BE49-F238E27FC236}">
                <a16:creationId xmlns:a16="http://schemas.microsoft.com/office/drawing/2014/main" id="{8C3D0686-43AB-52C7-E677-23E553B2FF1A}"/>
              </a:ext>
            </a:extLst>
          </p:cNvPr>
          <p:cNvSpPr/>
          <p:nvPr/>
        </p:nvSpPr>
        <p:spPr>
          <a:xfrm>
            <a:off x="7568956" y="2338449"/>
            <a:ext cx="2873828" cy="2675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0000"/>
              </a:lnSpc>
              <a:spcBef>
                <a:spcPts val="750"/>
              </a:spcBef>
              <a:spcAft>
                <a:spcPts val="750"/>
              </a:spcAft>
            </a:pPr>
            <a:r>
              <a:rPr lang="sv-SE">
                <a:ln w="0">
                  <a:noFill/>
                </a:ln>
                <a:solidFill>
                  <a:schemeClr val="bg1"/>
                </a:solidFill>
                <a:cs typeface="Arial"/>
              </a:rPr>
              <a:t>… reglerar arbetstider, semester, pensioner och andra arbetsvillkor.</a:t>
            </a:r>
            <a:endParaRPr lang="en-US">
              <a:solidFill>
                <a:schemeClr val="bg1"/>
              </a:solidFill>
              <a:cs typeface="Arial"/>
            </a:endParaRPr>
          </a:p>
        </p:txBody>
      </p:sp>
      <p:sp>
        <p:nvSpPr>
          <p:cNvPr id="6" name="Rectangle 5">
            <a:extLst>
              <a:ext uri="{FF2B5EF4-FFF2-40B4-BE49-F238E27FC236}">
                <a16:creationId xmlns:a16="http://schemas.microsoft.com/office/drawing/2014/main" id="{4652E796-D203-5257-A3F9-AE52F91CC3A0}"/>
              </a:ext>
            </a:extLst>
          </p:cNvPr>
          <p:cNvSpPr/>
          <p:nvPr/>
        </p:nvSpPr>
        <p:spPr>
          <a:xfrm>
            <a:off x="1437186" y="2338449"/>
            <a:ext cx="2863932" cy="2675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ln w="0">
                  <a:noFill/>
                </a:ln>
                <a:solidFill>
                  <a:schemeClr val="bg1"/>
                </a:solidFill>
                <a:cs typeface="Arial"/>
              </a:rPr>
              <a:t>… förhandlas fram </a:t>
            </a:r>
            <a:br>
              <a:rPr lang="sv-SE">
                <a:ln w="0">
                  <a:noFill/>
                </a:ln>
                <a:solidFill>
                  <a:schemeClr val="bg1"/>
                </a:solidFill>
                <a:cs typeface="Arial"/>
              </a:rPr>
            </a:br>
            <a:r>
              <a:rPr lang="sv-SE">
                <a:ln w="0">
                  <a:noFill/>
                </a:ln>
                <a:solidFill>
                  <a:schemeClr val="bg1"/>
                </a:solidFill>
                <a:cs typeface="Arial"/>
              </a:rPr>
              <a:t>mellan arbetsgivare och fackföreningar och gäller för alla anställda på arbetsplatsen.</a:t>
            </a:r>
            <a:endParaRPr lang="en-US">
              <a:solidFill>
                <a:schemeClr val="bg1"/>
              </a:solidFill>
            </a:endParaRPr>
          </a:p>
        </p:txBody>
      </p:sp>
    </p:spTree>
    <p:extLst>
      <p:ext uri="{BB962C8B-B14F-4D97-AF65-F5344CB8AC3E}">
        <p14:creationId xmlns:p14="http://schemas.microsoft.com/office/powerpoint/2010/main" val="231403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A2DC8C5-F719-3CD4-F196-E916985338D3}"/>
              </a:ext>
            </a:extLst>
          </p:cNvPr>
          <p:cNvSpPr>
            <a:spLocks noGrp="1"/>
          </p:cNvSpPr>
          <p:nvPr>
            <p:ph idx="1"/>
          </p:nvPr>
        </p:nvSpPr>
        <p:spPr>
          <a:xfrm>
            <a:off x="1414800" y="1844462"/>
            <a:ext cx="7823666" cy="4264783"/>
          </a:xfrm>
        </p:spPr>
        <p:txBody>
          <a:bodyPr vert="horz" lIns="0" tIns="0" rIns="0" bIns="0" rtlCol="0" anchor="t">
            <a:noAutofit/>
          </a:bodyPr>
          <a:lstStyle/>
          <a:p>
            <a:pPr marL="179705" indent="-179705"/>
            <a:r>
              <a:rPr lang="sv-SE"/>
              <a:t>Kollektivavtal ger anställda en </a:t>
            </a:r>
            <a:r>
              <a:rPr lang="sv-SE" b="1"/>
              <a:t>trygghet </a:t>
            </a:r>
            <a:r>
              <a:rPr lang="sv-SE"/>
              <a:t>eftersom arbetsvillkoren är reglerade i ett avtal som både fack och arbetsgivare står bakom och följer</a:t>
            </a:r>
            <a:endParaRPr lang="en-US"/>
          </a:p>
          <a:p>
            <a:pPr marL="179705" indent="-179705"/>
            <a:r>
              <a:rPr lang="sv-SE"/>
              <a:t>Anställda får mer </a:t>
            </a:r>
            <a:r>
              <a:rPr lang="sv-SE" b="1"/>
              <a:t>inflytande </a:t>
            </a:r>
            <a:r>
              <a:rPr lang="sv-SE"/>
              <a:t>över sina arbetsvillkor, insyn och möjlighet att påverkan på beslut som arbetsgivaren vill genomföra</a:t>
            </a:r>
            <a:endParaRPr lang="sv-SE">
              <a:cs typeface="Arial"/>
            </a:endParaRPr>
          </a:p>
          <a:p>
            <a:pPr marL="179705" indent="-179705"/>
            <a:r>
              <a:rPr lang="sv-SE"/>
              <a:t>Främjar </a:t>
            </a:r>
            <a:r>
              <a:rPr lang="sv-SE" b="1"/>
              <a:t>samarbete </a:t>
            </a:r>
            <a:r>
              <a:rPr lang="sv-SE"/>
              <a:t>och tillit istället för motsättningar och misstro</a:t>
            </a:r>
            <a:endParaRPr lang="sv-SE">
              <a:cs typeface="Arial"/>
            </a:endParaRPr>
          </a:p>
          <a:p>
            <a:pPr marL="179705" indent="-179705"/>
            <a:r>
              <a:rPr lang="sv-SE"/>
              <a:t>Kollektivavtal istället för många lagar – </a:t>
            </a:r>
            <a:r>
              <a:rPr lang="sv-SE" b="1"/>
              <a:t>snabbt, flexibelt och anpassningsbart</a:t>
            </a:r>
            <a:endParaRPr lang="sv-SE">
              <a:cs typeface="Arial"/>
            </a:endParaRPr>
          </a:p>
          <a:p>
            <a:pPr marL="179705" indent="-179705"/>
            <a:r>
              <a:rPr lang="sv-SE" b="1"/>
              <a:t>Fredsplikt </a:t>
            </a:r>
            <a:r>
              <a:rPr lang="sv-SE"/>
              <a:t>under avtalstiden: arbetstagarna får inte strejka och arbetsgivaren får inte utlysa blockad</a:t>
            </a:r>
            <a:endParaRPr lang="sv-SE">
              <a:cs typeface="Arial"/>
            </a:endParaRPr>
          </a:p>
          <a:p>
            <a:pPr marL="179705" indent="-179705"/>
            <a:endParaRPr lang="sv-SE">
              <a:cs typeface="Arial"/>
            </a:endParaRPr>
          </a:p>
        </p:txBody>
      </p:sp>
      <p:sp>
        <p:nvSpPr>
          <p:cNvPr id="3" name="Rubrik 2">
            <a:extLst>
              <a:ext uri="{FF2B5EF4-FFF2-40B4-BE49-F238E27FC236}">
                <a16:creationId xmlns:a16="http://schemas.microsoft.com/office/drawing/2014/main" id="{44D7175D-A9C9-43C6-D25C-191BBFF71105}"/>
              </a:ext>
            </a:extLst>
          </p:cNvPr>
          <p:cNvSpPr>
            <a:spLocks noGrp="1"/>
          </p:cNvSpPr>
          <p:nvPr>
            <p:ph type="title"/>
          </p:nvPr>
        </p:nvSpPr>
        <p:spPr/>
        <p:txBody>
          <a:bodyPr/>
          <a:lstStyle/>
          <a:p>
            <a:r>
              <a:rPr lang="sv-SE"/>
              <a:t>Varför är kollektivavtal viktigt och bra?</a:t>
            </a:r>
          </a:p>
        </p:txBody>
      </p:sp>
    </p:spTree>
    <p:extLst>
      <p:ext uri="{BB962C8B-B14F-4D97-AF65-F5344CB8AC3E}">
        <p14:creationId xmlns:p14="http://schemas.microsoft.com/office/powerpoint/2010/main" val="134325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251C77-5B2E-27F0-828C-EDC684102522}"/>
              </a:ext>
            </a:extLst>
          </p:cNvPr>
          <p:cNvSpPr>
            <a:spLocks noGrp="1"/>
          </p:cNvSpPr>
          <p:nvPr>
            <p:ph idx="1"/>
          </p:nvPr>
        </p:nvSpPr>
        <p:spPr>
          <a:xfrm>
            <a:off x="6827967" y="2201676"/>
            <a:ext cx="3600469" cy="2637663"/>
          </a:xfrm>
        </p:spPr>
        <p:txBody>
          <a:bodyPr vert="horz" lIns="0" tIns="0" rIns="0" bIns="0" rtlCol="0" anchor="t">
            <a:noAutofit/>
          </a:bodyPr>
          <a:lstStyle/>
          <a:p>
            <a:pPr marL="179705" indent="-179705"/>
            <a:r>
              <a:rPr lang="en-US" dirty="0">
                <a:cs typeface="Arial"/>
              </a:rPr>
              <a:t>Det </a:t>
            </a:r>
            <a:r>
              <a:rPr lang="en-US" dirty="0" err="1">
                <a:cs typeface="Arial"/>
              </a:rPr>
              <a:t>sker</a:t>
            </a:r>
            <a:r>
              <a:rPr lang="en-US" dirty="0">
                <a:cs typeface="Arial"/>
              </a:rPr>
              <a:t> </a:t>
            </a:r>
            <a:r>
              <a:rPr lang="en-US" dirty="0" err="1">
                <a:cs typeface="Arial"/>
              </a:rPr>
              <a:t>i</a:t>
            </a:r>
            <a:r>
              <a:rPr lang="en-US" dirty="0">
                <a:cs typeface="Arial"/>
              </a:rPr>
              <a:t> </a:t>
            </a:r>
            <a:r>
              <a:rPr lang="en-US" dirty="0" err="1">
                <a:cs typeface="Arial"/>
              </a:rPr>
              <a:t>så</a:t>
            </a:r>
            <a:r>
              <a:rPr lang="en-US" dirty="0">
                <a:cs typeface="Arial"/>
              </a:rPr>
              <a:t> </a:t>
            </a:r>
            <a:r>
              <a:rPr lang="en-US" dirty="0" err="1">
                <a:cs typeface="Arial"/>
              </a:rPr>
              <a:t>kallade</a:t>
            </a:r>
            <a:r>
              <a:rPr lang="en-US" dirty="0">
                <a:cs typeface="Arial"/>
              </a:rPr>
              <a:t> </a:t>
            </a:r>
            <a:r>
              <a:rPr lang="en-US" b="1" dirty="0" err="1">
                <a:cs typeface="Arial"/>
              </a:rPr>
              <a:t>avtalsförhandlingar</a:t>
            </a:r>
            <a:endParaRPr lang="en-US" b="1" dirty="0">
              <a:cs typeface="Arial"/>
            </a:endParaRPr>
          </a:p>
          <a:p>
            <a:pPr marL="179705" indent="-179705"/>
            <a:r>
              <a:rPr lang="sv-SE" dirty="0">
                <a:cs typeface="Arial"/>
              </a:rPr>
              <a:t>Arbetsvillkoren förhandlas och </a:t>
            </a:r>
            <a:r>
              <a:rPr lang="sv-SE" b="1" dirty="0">
                <a:cs typeface="Arial"/>
              </a:rPr>
              <a:t>anpassas </a:t>
            </a:r>
            <a:r>
              <a:rPr lang="sv-SE" dirty="0">
                <a:cs typeface="Arial"/>
              </a:rPr>
              <a:t>efter bransch och arbetsplats</a:t>
            </a:r>
            <a:endParaRPr lang="en-US">
              <a:cs typeface="Arial"/>
            </a:endParaRPr>
          </a:p>
          <a:p>
            <a:pPr marL="179705" indent="-179705"/>
            <a:r>
              <a:rPr lang="sv-SE" dirty="0">
                <a:solidFill>
                  <a:srgbClr val="111111"/>
                </a:solidFill>
                <a:cs typeface="Arial"/>
              </a:rPr>
              <a:t>Förhandlingarna resulterar i nya avtal som </a:t>
            </a:r>
            <a:r>
              <a:rPr lang="sv-SE" b="1" dirty="0">
                <a:solidFill>
                  <a:srgbClr val="111111"/>
                </a:solidFill>
                <a:cs typeface="Arial"/>
              </a:rPr>
              <a:t>båda parter står bakom</a:t>
            </a:r>
            <a:endParaRPr lang="sv-SE">
              <a:solidFill>
                <a:srgbClr val="111111"/>
              </a:solidFill>
              <a:cs typeface="Arial"/>
            </a:endParaRPr>
          </a:p>
          <a:p>
            <a:pPr marL="179705" indent="-179705"/>
            <a:endParaRPr lang="en-US">
              <a:cs typeface="Arial"/>
            </a:endParaRPr>
          </a:p>
        </p:txBody>
      </p:sp>
      <p:sp>
        <p:nvSpPr>
          <p:cNvPr id="3" name="Title 2">
            <a:extLst>
              <a:ext uri="{FF2B5EF4-FFF2-40B4-BE49-F238E27FC236}">
                <a16:creationId xmlns:a16="http://schemas.microsoft.com/office/drawing/2014/main" id="{10A27666-3885-DEE1-9B72-A06391E88FC1}"/>
              </a:ext>
            </a:extLst>
          </p:cNvPr>
          <p:cNvSpPr>
            <a:spLocks noGrp="1"/>
          </p:cNvSpPr>
          <p:nvPr>
            <p:ph type="title"/>
          </p:nvPr>
        </p:nvSpPr>
        <p:spPr/>
        <p:txBody>
          <a:bodyPr/>
          <a:lstStyle/>
          <a:p>
            <a:r>
              <a:rPr lang="en-US" err="1">
                <a:cs typeface="Arial"/>
              </a:rPr>
              <a:t>Kollektivavtalen</a:t>
            </a:r>
            <a:r>
              <a:rPr lang="en-US">
                <a:cs typeface="Arial"/>
              </a:rPr>
              <a:t> </a:t>
            </a:r>
            <a:r>
              <a:rPr lang="en-US" err="1">
                <a:cs typeface="Arial"/>
              </a:rPr>
              <a:t>omförhandlas</a:t>
            </a:r>
            <a:r>
              <a:rPr lang="en-US">
                <a:cs typeface="Arial"/>
              </a:rPr>
              <a:t> </a:t>
            </a:r>
            <a:r>
              <a:rPr lang="en-US" err="1">
                <a:cs typeface="Arial"/>
              </a:rPr>
              <a:t>regelbundet</a:t>
            </a:r>
            <a:endParaRPr lang="en-US" err="1"/>
          </a:p>
        </p:txBody>
      </p:sp>
      <p:pic>
        <p:nvPicPr>
          <p:cNvPr id="5" name="Graphic 4" descr="Cirklar med pilar kontur">
            <a:extLst>
              <a:ext uri="{FF2B5EF4-FFF2-40B4-BE49-F238E27FC236}">
                <a16:creationId xmlns:a16="http://schemas.microsoft.com/office/drawing/2014/main" id="{DC0CDF22-2DC2-2A2C-9FF4-4FD53DF696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3164" y="1306049"/>
            <a:ext cx="4823361" cy="4862945"/>
          </a:xfrm>
          <a:prstGeom prst="rect">
            <a:avLst/>
          </a:prstGeom>
        </p:spPr>
      </p:pic>
    </p:spTree>
    <p:extLst>
      <p:ext uri="{BB962C8B-B14F-4D97-AF65-F5344CB8AC3E}">
        <p14:creationId xmlns:p14="http://schemas.microsoft.com/office/powerpoint/2010/main" val="406274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3386C7B-8E6D-1CCD-F3B2-9EC5C9880361}"/>
              </a:ext>
            </a:extLst>
          </p:cNvPr>
          <p:cNvSpPr>
            <a:spLocks noGrp="1"/>
          </p:cNvSpPr>
          <p:nvPr>
            <p:ph type="title"/>
          </p:nvPr>
        </p:nvSpPr>
        <p:spPr>
          <a:xfrm>
            <a:off x="1414800" y="672526"/>
            <a:ext cx="10777200" cy="585502"/>
          </a:xfrm>
        </p:spPr>
        <p:txBody>
          <a:bodyPr/>
          <a:lstStyle/>
          <a:p>
            <a:r>
              <a:rPr lang="sv-SE"/>
              <a:t>Arbetsgivare och anställda utan kollektivavtal...varför?</a:t>
            </a:r>
          </a:p>
        </p:txBody>
      </p:sp>
      <p:sp>
        <p:nvSpPr>
          <p:cNvPr id="9" name="textruta 8">
            <a:extLst>
              <a:ext uri="{FF2B5EF4-FFF2-40B4-BE49-F238E27FC236}">
                <a16:creationId xmlns:a16="http://schemas.microsoft.com/office/drawing/2014/main" id="{60C61FDC-90BB-D8C4-ABF2-0D6DA777E9C1}"/>
              </a:ext>
            </a:extLst>
          </p:cNvPr>
          <p:cNvSpPr txBox="1"/>
          <p:nvPr/>
        </p:nvSpPr>
        <p:spPr>
          <a:xfrm>
            <a:off x="2399748" y="3183489"/>
            <a:ext cx="3257550" cy="1477328"/>
          </a:xfrm>
          <a:prstGeom prst="rect">
            <a:avLst/>
          </a:prstGeom>
          <a:noFill/>
        </p:spPr>
        <p:txBody>
          <a:bodyPr wrap="square">
            <a:spAutoFit/>
          </a:bodyPr>
          <a:lstStyle/>
          <a:p>
            <a:pPr algn="ctr"/>
            <a:r>
              <a:rPr lang="sv-SE"/>
              <a:t>Arbetsgivare: </a:t>
            </a:r>
          </a:p>
          <a:p>
            <a:pPr algn="ctr"/>
            <a:r>
              <a:rPr lang="sv-SE"/>
              <a:t>Vill ha full frihet att besluta om arbetsmiljö, arbetsvillkor och lönesättning utan insyn eller förhandling.​</a:t>
            </a:r>
          </a:p>
        </p:txBody>
      </p:sp>
      <p:sp>
        <p:nvSpPr>
          <p:cNvPr id="13" name="textruta 12">
            <a:extLst>
              <a:ext uri="{FF2B5EF4-FFF2-40B4-BE49-F238E27FC236}">
                <a16:creationId xmlns:a16="http://schemas.microsoft.com/office/drawing/2014/main" id="{BEC11AAE-9620-03B5-0B8F-D55D36F6CE6F}"/>
              </a:ext>
            </a:extLst>
          </p:cNvPr>
          <p:cNvSpPr txBox="1"/>
          <p:nvPr/>
        </p:nvSpPr>
        <p:spPr>
          <a:xfrm>
            <a:off x="5676348" y="3183489"/>
            <a:ext cx="3257550" cy="2769989"/>
          </a:xfrm>
          <a:prstGeom prst="rect">
            <a:avLst/>
          </a:prstGeom>
          <a:noFill/>
        </p:spPr>
        <p:txBody>
          <a:bodyPr wrap="square" lIns="91440" tIns="45720" rIns="91440" bIns="45720" anchor="t">
            <a:spAutoFit/>
          </a:bodyPr>
          <a:lstStyle/>
          <a:p>
            <a:pPr algn="ctr"/>
            <a:r>
              <a:rPr lang="sv-SE"/>
              <a:t>Anställda: </a:t>
            </a:r>
          </a:p>
          <a:p>
            <a:pPr algn="ctr"/>
            <a:r>
              <a:rPr lang="sv-SE"/>
              <a:t>Den som inte är medlem i ett</a:t>
            </a:r>
            <a:endParaRPr lang="sv-SE">
              <a:cs typeface="Arial"/>
            </a:endParaRPr>
          </a:p>
          <a:p>
            <a:pPr algn="ctr"/>
            <a:r>
              <a:rPr lang="sv-SE"/>
              <a:t>fackförbund tror kanske inte på idén om förhandlingar och avtal mellan arbetsgivare och arbetstagare.</a:t>
            </a:r>
            <a:endParaRPr lang="sv-SE">
              <a:cs typeface="Arial"/>
            </a:endParaRPr>
          </a:p>
          <a:p>
            <a:pPr algn="ctr"/>
            <a:endParaRPr lang="sv-SE"/>
          </a:p>
          <a:p>
            <a:pPr algn="ctr"/>
            <a:r>
              <a:rPr lang="sv-SE" sz="1400" i="1"/>
              <a:t>Omfattas ändå av kollektivförmåner om de jobbar på en arbetsplats med kollektivavtal.​</a:t>
            </a:r>
            <a:endParaRPr lang="sv-SE" sz="1600" i="1">
              <a:cs typeface="Arial"/>
            </a:endParaRPr>
          </a:p>
        </p:txBody>
      </p:sp>
      <p:pic>
        <p:nvPicPr>
          <p:cNvPr id="17" name="Bild 16" descr="Användare kontur">
            <a:extLst>
              <a:ext uri="{FF2B5EF4-FFF2-40B4-BE49-F238E27FC236}">
                <a16:creationId xmlns:a16="http://schemas.microsoft.com/office/drawing/2014/main" id="{C9955D2C-0276-36F4-8514-BBDC1B15C6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1323" y="1983339"/>
            <a:ext cx="914400" cy="914400"/>
          </a:xfrm>
          <a:prstGeom prst="rect">
            <a:avLst/>
          </a:prstGeom>
        </p:spPr>
      </p:pic>
      <p:pic>
        <p:nvPicPr>
          <p:cNvPr id="19" name="Bild 18" descr="Användare kontur">
            <a:extLst>
              <a:ext uri="{FF2B5EF4-FFF2-40B4-BE49-F238E27FC236}">
                <a16:creationId xmlns:a16="http://schemas.microsoft.com/office/drawing/2014/main" id="{CB13DE56-54D1-0A78-FB0D-72BAEDF039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47923" y="1983339"/>
            <a:ext cx="914400" cy="914400"/>
          </a:xfrm>
          <a:prstGeom prst="rect">
            <a:avLst/>
          </a:prstGeom>
        </p:spPr>
      </p:pic>
    </p:spTree>
    <p:extLst>
      <p:ext uri="{BB962C8B-B14F-4D97-AF65-F5344CB8AC3E}">
        <p14:creationId xmlns:p14="http://schemas.microsoft.com/office/powerpoint/2010/main" val="384857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Vad är grejen med kollektivavtal?">
            <a:hlinkClick r:id="" action="ppaction://media"/>
            <a:extLst>
              <a:ext uri="{FF2B5EF4-FFF2-40B4-BE49-F238E27FC236}">
                <a16:creationId xmlns:a16="http://schemas.microsoft.com/office/drawing/2014/main" id="{E252F5B8-7D00-08B3-5BF1-25F243D1E426}"/>
              </a:ext>
            </a:extLst>
          </p:cNvPr>
          <p:cNvPicPr>
            <a:picLocks noGrp="1" noRot="1" noChangeAspect="1"/>
          </p:cNvPicPr>
          <p:nvPr>
            <p:ph type="pic" sz="quarter" idx="13"/>
            <a:videoFile r:link="rId1"/>
          </p:nvPr>
        </p:nvPicPr>
        <p:blipFill>
          <a:blip r:embed="rId3"/>
          <a:srcRect t="221" b="221"/>
          <a:stretch/>
        </p:blipFill>
        <p:spPr>
          <a:xfrm>
            <a:off x="1428750" y="875109"/>
            <a:ext cx="9080500" cy="5107782"/>
          </a:xfrm>
          <a:prstGeom prst="rect">
            <a:avLst/>
          </a:prstGeom>
        </p:spPr>
      </p:pic>
    </p:spTree>
    <p:extLst>
      <p:ext uri="{BB962C8B-B14F-4D97-AF65-F5344CB8AC3E}">
        <p14:creationId xmlns:p14="http://schemas.microsoft.com/office/powerpoint/2010/main" val="2161432707"/>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7A241AD-995C-68DD-C23B-A4D493B7FB99}"/>
              </a:ext>
            </a:extLst>
          </p:cNvPr>
          <p:cNvSpPr>
            <a:spLocks noGrp="1"/>
          </p:cNvSpPr>
          <p:nvPr>
            <p:ph type="title"/>
          </p:nvPr>
        </p:nvSpPr>
        <p:spPr>
          <a:xfrm>
            <a:off x="1264181" y="2859370"/>
            <a:ext cx="9360000" cy="864000"/>
          </a:xfrm>
        </p:spPr>
        <p:txBody>
          <a:bodyPr/>
          <a:lstStyle/>
          <a:p>
            <a:pPr algn="ctr"/>
            <a:r>
              <a:rPr lang="sv-SE"/>
              <a:t>Sveriges Ingenjörer</a:t>
            </a:r>
            <a:r>
              <a:rPr lang="sv-SE">
                <a:solidFill>
                  <a:srgbClr val="000000"/>
                </a:solidFill>
                <a:latin typeface="Arial"/>
                <a:ea typeface="+mj-lt"/>
                <a:cs typeface="+mj-lt"/>
              </a:rPr>
              <a:t> </a:t>
            </a:r>
            <a:r>
              <a:rPr lang="sv-SE" sz="4000" b="0">
                <a:solidFill>
                  <a:srgbClr val="0099CC"/>
                </a:solidFill>
                <a:latin typeface="PT Serif"/>
                <a:ea typeface="+mj-lt"/>
                <a:cs typeface="+mj-lt"/>
              </a:rPr>
              <a:t>♥</a:t>
            </a:r>
            <a:r>
              <a:rPr lang="sv-SE" sz="4000" b="0">
                <a:solidFill>
                  <a:srgbClr val="0099CC"/>
                </a:solidFill>
                <a:latin typeface="PT Serif"/>
                <a:cs typeface="Arial"/>
              </a:rPr>
              <a:t> </a:t>
            </a:r>
            <a:r>
              <a:rPr lang="sv-SE"/>
              <a:t>kollektivavtal</a:t>
            </a:r>
          </a:p>
        </p:txBody>
      </p:sp>
    </p:spTree>
    <p:extLst>
      <p:ext uri="{BB962C8B-B14F-4D97-AF65-F5344CB8AC3E}">
        <p14:creationId xmlns:p14="http://schemas.microsoft.com/office/powerpoint/2010/main" val="673620197"/>
      </p:ext>
    </p:extLst>
  </p:cSld>
  <p:clrMapOvr>
    <a:masterClrMapping/>
  </p:clrMapOvr>
</p:sld>
</file>

<file path=ppt/theme/theme1.xml><?xml version="1.0" encoding="utf-8"?>
<a:theme xmlns:a="http://schemas.openxmlformats.org/drawingml/2006/main" name="Sveriges Ingenjörer 2021, v2">
  <a:themeElements>
    <a:clrScheme name="Egen 1">
      <a:dk1>
        <a:srgbClr val="000000"/>
      </a:dk1>
      <a:lt1>
        <a:srgbClr val="FFFFFF"/>
      </a:lt1>
      <a:dk2>
        <a:srgbClr val="46505C"/>
      </a:dk2>
      <a:lt2>
        <a:srgbClr val="F3F3F3"/>
      </a:lt2>
      <a:accent1>
        <a:srgbClr val="0099CC"/>
      </a:accent1>
      <a:accent2>
        <a:srgbClr val="E36190"/>
      </a:accent2>
      <a:accent3>
        <a:srgbClr val="89919C"/>
      </a:accent3>
      <a:accent4>
        <a:srgbClr val="036C8F"/>
      </a:accent4>
      <a:accent5>
        <a:srgbClr val="A83363"/>
      </a:accent5>
      <a:accent6>
        <a:srgbClr val="003C51"/>
      </a:accent6>
      <a:hlink>
        <a:srgbClr val="0563C1"/>
      </a:hlink>
      <a:folHlink>
        <a:srgbClr val="954F72"/>
      </a:folHlink>
    </a:clrScheme>
    <a:fontScheme name="Handelshögskolan bre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a:ln w="0">
              <a:no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eriges Ingenjörer 2021.potx" id="{D95C6331-0118-4CE4-BC6A-1A9FF493B23B}" vid="{1B9ABA21-22F4-4EA4-8BC9-244F7FD0757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4" ma:contentTypeDescription="Skapa ett nytt dokument." ma:contentTypeScope="" ma:versionID="e3805a66f8283d5ab16a2aea62bd0866">
  <xsd:schema xmlns:xsd="http://www.w3.org/2001/XMLSchema" xmlns:xs="http://www.w3.org/2001/XMLSchema" xmlns:p="http://schemas.microsoft.com/office/2006/metadata/properties" xmlns:ns2="338166e3-3174-4fc2-9c17-16a589e3932d" xmlns:ns3="dd1234b8-a07f-4315-b19a-b24e42894ecf" targetNamespace="http://schemas.microsoft.com/office/2006/metadata/properties" ma:root="true" ma:fieldsID="4a3f72d3ac5c82820d8da88c6140b96f" ns2:_="" ns3:_="">
    <xsd:import namespace="338166e3-3174-4fc2-9c17-16a589e3932d"/>
    <xsd:import namespace="dd1234b8-a07f-4315-b19a-b24e42894e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B4F8B3-0C50-4A37-9E49-D2027FB4A82A}">
  <ds:schemaRefs>
    <ds:schemaRef ds:uri="b2fb3b92-bc64-4af3-9cb6-f8b247bbfd8e"/>
    <ds:schemaRef ds:uri="c819f61f-f50e-4644-beb9-c3da9894992d"/>
    <ds:schemaRef ds:uri="cfd811cb-b435-46d2-b6f4-6ff4bff6b6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20D84C3-4ABF-4A13-AA63-851951F1D981}"/>
</file>

<file path=customXml/itemProps3.xml><?xml version="1.0" encoding="utf-8"?>
<ds:datastoreItem xmlns:ds="http://schemas.openxmlformats.org/officeDocument/2006/customXml" ds:itemID="{24F299CD-5F34-4A8E-861C-B6B30C2164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8</Slides>
  <Notes>4</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Sveriges Ingenjörer 2021, v2</vt:lpstr>
      <vt:lpstr>Vad är kollektivavtal  och varför är det viktigt?</vt:lpstr>
      <vt:lpstr>PowerPoint Presentation</vt:lpstr>
      <vt:lpstr>Kollektivavtal...</vt:lpstr>
      <vt:lpstr>Varför är kollektivavtal viktigt och bra?</vt:lpstr>
      <vt:lpstr>Kollektivavtalen omförhandlas regelbundet</vt:lpstr>
      <vt:lpstr>Arbetsgivare och anställda utan kollektivavtal...varför?</vt:lpstr>
      <vt:lpstr>PowerPoint Presentation</vt:lpstr>
      <vt:lpstr>Sveriges Ingenjörer ♥ kollektivavtal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MariaPia Gistedt</dc:creator>
  <cp:revision>15</cp:revision>
  <dcterms:created xsi:type="dcterms:W3CDTF">2024-12-04T08:50:48Z</dcterms:created>
  <dcterms:modified xsi:type="dcterms:W3CDTF">2025-01-24T14:40:01Z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y fmtid="{D5CDD505-2E9C-101B-9397-08002B2CF9AE}" pid="3" name="MediaServiceImageTags">
    <vt:lpwstr/>
  </property>
</Properties>
</file>