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9" r:id="rId5"/>
    <p:sldId id="273" r:id="rId6"/>
    <p:sldId id="275" r:id="rId7"/>
    <p:sldId id="261" r:id="rId8"/>
    <p:sldId id="271" r:id="rId9"/>
  </p:sldIdLst>
  <p:sldSz cx="12192000" cy="6858000"/>
  <p:notesSz cx="6858000" cy="9144000"/>
  <p:embeddedFontLst>
    <p:embeddedFont>
      <p:font typeface="PT Serif" panose="020B0604020202020204" charset="0"/>
      <p:regular r:id="rId12"/>
      <p:bold r:id="rId13"/>
      <p:italic r:id="rId14"/>
      <p:boldItalic r:id="rId1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43907B-F91B-2E8D-89B4-43DF087F3F66}" name="MariaPia Gistedt" initials="MG" userId="S::mariapia.gistedt@sverigesingenjorer.se::65d2a1d1-77dc-459a-8cc0-97feff9e2326" providerId="AD"/>
  <p188:author id="{F236089F-7B73-D964-84E2-A6A432150576}" name="Emina Serbic" initials="ES" userId="S::emina.serbic@sverigesingenjorer.se::4c9dbb7d-23a2-4817-b023-24e1ece946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6190"/>
    <a:srgbClr val="627784"/>
    <a:srgbClr val="7B878E"/>
    <a:srgbClr val="B1C3C9"/>
    <a:srgbClr val="E3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19B15-2E71-14FF-9CC0-5A5ABA55D24C}" v="12" dt="2025-01-23T09:07:12.155"/>
    <p1510:client id="{3A8AC199-C2B4-3992-3A95-CB2A28E46CF8}" v="1" dt="2025-01-23T13:55:13.491"/>
    <p1510:client id="{3B254E56-AEA3-4563-9515-749EDDCF015A}" v="1" dt="2025-01-23T13:52:38.804"/>
    <p1510:client id="{45E0A3DD-CEB6-0FA1-5F99-529A4B13AB64}" v="1" dt="2025-01-23T13:50:12.954"/>
    <p1510:client id="{9A64B992-9EE1-2364-37BF-653F3657408E}" v="11" dt="2025-01-24T13:07:31.620"/>
    <p1510:client id="{AE7D0F45-EFF6-ABAC-E3EF-AED230B252BC}" v="156" dt="2025-01-22T17:42:02.344"/>
    <p1510:client id="{DA794FFC-D40C-B2EC-A912-6A1BA822B55A}" v="2" dt="2025-01-23T09:23:47.676"/>
    <p1510:client id="{F53E19E0-1CB6-4808-AD6D-881B5481B190}" v="272" dt="2025-01-22T16:05:34.4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na Serbic" userId="S::emina.serbic@sverigesingenjorer.se::4c9dbb7d-23a2-4817-b023-24e1ece94606" providerId="AD" clId="Web-{DA794FFC-D40C-B2EC-A912-6A1BA822B55A}"/>
    <pc:docChg chg="modSld">
      <pc:chgData name="Emina Serbic" userId="S::emina.serbic@sverigesingenjorer.se::4c9dbb7d-23a2-4817-b023-24e1ece94606" providerId="AD" clId="Web-{DA794FFC-D40C-B2EC-A912-6A1BA822B55A}" dt="2025-01-23T09:23:47.676" v="1"/>
      <pc:docMkLst>
        <pc:docMk/>
      </pc:docMkLst>
      <pc:sldChg chg="addSp delSp modSp addAnim delAnim">
        <pc:chgData name="Emina Serbic" userId="S::emina.serbic@sverigesingenjorer.se::4c9dbb7d-23a2-4817-b023-24e1ece94606" providerId="AD" clId="Web-{DA794FFC-D40C-B2EC-A912-6A1BA822B55A}" dt="2025-01-23T09:23:47.676" v="1"/>
        <pc:sldMkLst>
          <pc:docMk/>
          <pc:sldMk cId="3471943500" sldId="275"/>
        </pc:sldMkLst>
        <pc:picChg chg="add del mod">
          <ac:chgData name="Emina Serbic" userId="S::emina.serbic@sverigesingenjorer.se::4c9dbb7d-23a2-4817-b023-24e1ece94606" providerId="AD" clId="Web-{DA794FFC-D40C-B2EC-A912-6A1BA822B55A}" dt="2025-01-23T09:23:47.676" v="1"/>
          <ac:picMkLst>
            <pc:docMk/>
            <pc:sldMk cId="3471943500" sldId="275"/>
            <ac:picMk id="4" creationId="{FABE33CE-CEE1-D170-902D-BA9B09A40128}"/>
          </ac:picMkLst>
        </pc:picChg>
      </pc:sldChg>
    </pc:docChg>
  </pc:docChgLst>
  <pc:docChgLst>
    <pc:chgData name="Emina Serbic" userId="S::emina.serbic@sverigesingenjorer.se::4c9dbb7d-23a2-4817-b023-24e1ece94606" providerId="AD" clId="Web-{3A8AC199-C2B4-3992-3A95-CB2A28E46CF8}"/>
    <pc:docChg chg="modSld">
      <pc:chgData name="Emina Serbic" userId="S::emina.serbic@sverigesingenjorer.se::4c9dbb7d-23a2-4817-b023-24e1ece94606" providerId="AD" clId="Web-{3A8AC199-C2B4-3992-3A95-CB2A28E46CF8}" dt="2025-01-23T13:55:13.491" v="0"/>
      <pc:docMkLst>
        <pc:docMk/>
      </pc:docMkLst>
      <pc:sldChg chg="delAnim">
        <pc:chgData name="Emina Serbic" userId="S::emina.serbic@sverigesingenjorer.se::4c9dbb7d-23a2-4817-b023-24e1ece94606" providerId="AD" clId="Web-{3A8AC199-C2B4-3992-3A95-CB2A28E46CF8}" dt="2025-01-23T13:55:13.491" v="0"/>
        <pc:sldMkLst>
          <pc:docMk/>
          <pc:sldMk cId="3471943500" sldId="275"/>
        </pc:sldMkLst>
      </pc:sldChg>
    </pc:docChg>
  </pc:docChgLst>
  <pc:docChgLst>
    <pc:chgData name="MariaPia Gistedt" userId="65d2a1d1-77dc-459a-8cc0-97feff9e2326" providerId="ADAL" clId="{95D37427-6C07-45EC-93AE-74DC17B5EE29}"/>
    <pc:docChg chg="modSld">
      <pc:chgData name="MariaPia Gistedt" userId="65d2a1d1-77dc-459a-8cc0-97feff9e2326" providerId="ADAL" clId="{95D37427-6C07-45EC-93AE-74DC17B5EE29}" dt="2024-12-04T09:31:33.211" v="1" actId="1076"/>
      <pc:docMkLst>
        <pc:docMk/>
      </pc:docMkLst>
      <pc:sldChg chg="modNotesTx">
        <pc:chgData name="MariaPia Gistedt" userId="65d2a1d1-77dc-459a-8cc0-97feff9e2326" providerId="ADAL" clId="{95D37427-6C07-45EC-93AE-74DC17B5EE29}" dt="2024-12-04T09:31:27.749" v="0" actId="20577"/>
        <pc:sldMkLst>
          <pc:docMk/>
          <pc:sldMk cId="2256492072" sldId="260"/>
        </pc:sldMkLst>
      </pc:sldChg>
      <pc:sldChg chg="modSp mod">
        <pc:chgData name="MariaPia Gistedt" userId="65d2a1d1-77dc-459a-8cc0-97feff9e2326" providerId="ADAL" clId="{95D37427-6C07-45EC-93AE-74DC17B5EE29}" dt="2024-12-04T09:31:33.211" v="1" actId="1076"/>
        <pc:sldMkLst>
          <pc:docMk/>
          <pc:sldMk cId="3062324306" sldId="261"/>
        </pc:sldMkLst>
      </pc:sldChg>
    </pc:docChg>
  </pc:docChgLst>
  <pc:docChgLst>
    <pc:chgData name="Jenny Sjöberg" userId="S::jenny.sjoberg@sverigesingenjorer.se::9cafb73d-e171-4796-8c5e-62a644fae6c6" providerId="AD" clId="Web-{9A64B992-9EE1-2364-37BF-653F3657408E}"/>
    <pc:docChg chg="modSld">
      <pc:chgData name="Jenny Sjöberg" userId="S::jenny.sjoberg@sverigesingenjorer.se::9cafb73d-e171-4796-8c5e-62a644fae6c6" providerId="AD" clId="Web-{9A64B992-9EE1-2364-37BF-653F3657408E}" dt="2025-01-24T13:07:29.385" v="2" actId="20577"/>
      <pc:docMkLst>
        <pc:docMk/>
      </pc:docMkLst>
      <pc:sldChg chg="modSp">
        <pc:chgData name="Jenny Sjöberg" userId="S::jenny.sjoberg@sverigesingenjorer.se::9cafb73d-e171-4796-8c5e-62a644fae6c6" providerId="AD" clId="Web-{9A64B992-9EE1-2364-37BF-653F3657408E}" dt="2025-01-24T13:07:29.385" v="2" actId="20577"/>
        <pc:sldMkLst>
          <pc:docMk/>
          <pc:sldMk cId="3062324306" sldId="261"/>
        </pc:sldMkLst>
        <pc:spChg chg="mod">
          <ac:chgData name="Jenny Sjöberg" userId="S::jenny.sjoberg@sverigesingenjorer.se::9cafb73d-e171-4796-8c5e-62a644fae6c6" providerId="AD" clId="Web-{9A64B992-9EE1-2364-37BF-653F3657408E}" dt="2025-01-24T13:07:21.057" v="0" actId="20577"/>
          <ac:spMkLst>
            <pc:docMk/>
            <pc:sldMk cId="3062324306" sldId="261"/>
            <ac:spMk id="2" creationId="{D850DE1D-C2F7-5635-22A5-616493AC5E8A}"/>
          </ac:spMkLst>
        </pc:spChg>
        <pc:spChg chg="mod">
          <ac:chgData name="Jenny Sjöberg" userId="S::jenny.sjoberg@sverigesingenjorer.se::9cafb73d-e171-4796-8c5e-62a644fae6c6" providerId="AD" clId="Web-{9A64B992-9EE1-2364-37BF-653F3657408E}" dt="2025-01-24T13:07:26.182" v="1" actId="20577"/>
          <ac:spMkLst>
            <pc:docMk/>
            <pc:sldMk cId="3062324306" sldId="261"/>
            <ac:spMk id="4" creationId="{432BD3EC-2E6E-2AE4-B5F6-156B7A887615}"/>
          </ac:spMkLst>
        </pc:spChg>
        <pc:spChg chg="mod">
          <ac:chgData name="Jenny Sjöberg" userId="S::jenny.sjoberg@sverigesingenjorer.se::9cafb73d-e171-4796-8c5e-62a644fae6c6" providerId="AD" clId="Web-{9A64B992-9EE1-2364-37BF-653F3657408E}" dt="2025-01-24T13:07:29.385" v="2" actId="20577"/>
          <ac:spMkLst>
            <pc:docMk/>
            <pc:sldMk cId="3062324306" sldId="261"/>
            <ac:spMk id="5" creationId="{C4ABE79E-588F-F47F-D74D-76BA3BC8CA42}"/>
          </ac:spMkLst>
        </pc:spChg>
      </pc:sldChg>
    </pc:docChg>
  </pc:docChgLst>
  <pc:docChgLst>
    <pc:chgData name="Emina Serbic" userId="4c9dbb7d-23a2-4817-b023-24e1ece94606" providerId="ADAL" clId="{3B254E56-AEA3-4563-9515-749EDDCF015A}"/>
    <pc:docChg chg="modSld">
      <pc:chgData name="Emina Serbic" userId="4c9dbb7d-23a2-4817-b023-24e1ece94606" providerId="ADAL" clId="{3B254E56-AEA3-4563-9515-749EDDCF015A}" dt="2025-01-23T13:53:48.975" v="1" actId="1076"/>
      <pc:docMkLst>
        <pc:docMk/>
      </pc:docMkLst>
      <pc:sldChg chg="addSp delSp modSp mod modAnim">
        <pc:chgData name="Emina Serbic" userId="4c9dbb7d-23a2-4817-b023-24e1ece94606" providerId="ADAL" clId="{3B254E56-AEA3-4563-9515-749EDDCF015A}" dt="2025-01-23T13:53:48.975" v="1" actId="1076"/>
        <pc:sldMkLst>
          <pc:docMk/>
          <pc:sldMk cId="3471943500" sldId="275"/>
        </pc:sldMkLst>
        <pc:spChg chg="del">
          <ac:chgData name="Emina Serbic" userId="4c9dbb7d-23a2-4817-b023-24e1ece94606" providerId="ADAL" clId="{3B254E56-AEA3-4563-9515-749EDDCF015A}" dt="2025-01-23T13:52:38.803" v="0"/>
          <ac:spMkLst>
            <pc:docMk/>
            <pc:sldMk cId="3471943500" sldId="275"/>
            <ac:spMk id="2" creationId="{9BC62C9E-E3F8-F445-728C-EEC3ADD89E01}"/>
          </ac:spMkLst>
        </pc:spChg>
        <pc:picChg chg="add mod">
          <ac:chgData name="Emina Serbic" userId="4c9dbb7d-23a2-4817-b023-24e1ece94606" providerId="ADAL" clId="{3B254E56-AEA3-4563-9515-749EDDCF015A}" dt="2025-01-23T13:53:48.975" v="1" actId="1076"/>
          <ac:picMkLst>
            <pc:docMk/>
            <pc:sldMk cId="3471943500" sldId="275"/>
            <ac:picMk id="4" creationId="{18F9FB6B-4688-EDDA-E4D5-E6251ECD0261}"/>
          </ac:picMkLst>
        </pc:picChg>
      </pc:sldChg>
    </pc:docChg>
  </pc:docChgLst>
  <pc:docChgLst>
    <pc:chgData name="MariaPia Gistedt" userId="S::mariapia.gistedt@sverigesingenjorer.se::65d2a1d1-77dc-459a-8cc0-97feff9e2326" providerId="AD" clId="Web-{AE7D0F45-EFF6-ABAC-E3EF-AED230B252BC}"/>
    <pc:docChg chg="mod addSld delSld modSld sldOrd">
      <pc:chgData name="MariaPia Gistedt" userId="S::mariapia.gistedt@sverigesingenjorer.se::65d2a1d1-77dc-459a-8cc0-97feff9e2326" providerId="AD" clId="Web-{AE7D0F45-EFF6-ABAC-E3EF-AED230B252BC}" dt="2025-01-22T17:42:02.344" v="108"/>
      <pc:docMkLst>
        <pc:docMk/>
      </pc:docMkLst>
      <pc:sldChg chg="del">
        <pc:chgData name="MariaPia Gistedt" userId="S::mariapia.gistedt@sverigesingenjorer.se::65d2a1d1-77dc-459a-8cc0-97feff9e2326" providerId="AD" clId="Web-{AE7D0F45-EFF6-ABAC-E3EF-AED230B252BC}" dt="2025-01-22T17:35:54.874" v="71"/>
        <pc:sldMkLst>
          <pc:docMk/>
          <pc:sldMk cId="2256492072" sldId="260"/>
        </pc:sldMkLst>
      </pc:sldChg>
      <pc:sldChg chg="modSp">
        <pc:chgData name="MariaPia Gistedt" userId="S::mariapia.gistedt@sverigesingenjorer.se::65d2a1d1-77dc-459a-8cc0-97feff9e2326" providerId="AD" clId="Web-{AE7D0F45-EFF6-ABAC-E3EF-AED230B252BC}" dt="2025-01-22T17:33:05.874" v="39" actId="20577"/>
        <pc:sldMkLst>
          <pc:docMk/>
          <pc:sldMk cId="3062324306" sldId="261"/>
        </pc:sldMkLst>
        <pc:spChg chg="mod">
          <ac:chgData name="MariaPia Gistedt" userId="S::mariapia.gistedt@sverigesingenjorer.se::65d2a1d1-77dc-459a-8cc0-97feff9e2326" providerId="AD" clId="Web-{AE7D0F45-EFF6-ABAC-E3EF-AED230B252BC}" dt="2025-01-22T17:33:05.874" v="39" actId="20577"/>
          <ac:spMkLst>
            <pc:docMk/>
            <pc:sldMk cId="3062324306" sldId="261"/>
            <ac:spMk id="4" creationId="{432BD3EC-2E6E-2AE4-B5F6-156B7A887615}"/>
          </ac:spMkLst>
        </pc:spChg>
      </pc:sldChg>
      <pc:sldChg chg="addSp delSp modSp">
        <pc:chgData name="MariaPia Gistedt" userId="S::mariapia.gistedt@sverigesingenjorer.se::65d2a1d1-77dc-459a-8cc0-97feff9e2326" providerId="AD" clId="Web-{AE7D0F45-EFF6-ABAC-E3EF-AED230B252BC}" dt="2025-01-22T17:35:37.874" v="70" actId="1076"/>
        <pc:sldMkLst>
          <pc:docMk/>
          <pc:sldMk cId="897616602" sldId="273"/>
        </pc:sldMkLst>
        <pc:spChg chg="mod">
          <ac:chgData name="MariaPia Gistedt" userId="S::mariapia.gistedt@sverigesingenjorer.se::65d2a1d1-77dc-459a-8cc0-97feff9e2326" providerId="AD" clId="Web-{AE7D0F45-EFF6-ABAC-E3EF-AED230B252BC}" dt="2025-01-22T17:35:12.233" v="67" actId="20577"/>
          <ac:spMkLst>
            <pc:docMk/>
            <pc:sldMk cId="897616602" sldId="273"/>
            <ac:spMk id="3" creationId="{0E390CBA-9A9C-462D-AFDC-4F2AA3D88C74}"/>
          </ac:spMkLst>
        </pc:spChg>
        <pc:spChg chg="add mod">
          <ac:chgData name="MariaPia Gistedt" userId="S::mariapia.gistedt@sverigesingenjorer.se::65d2a1d1-77dc-459a-8cc0-97feff9e2326" providerId="AD" clId="Web-{AE7D0F45-EFF6-ABAC-E3EF-AED230B252BC}" dt="2025-01-22T17:35:31.921" v="69" actId="1076"/>
          <ac:spMkLst>
            <pc:docMk/>
            <pc:sldMk cId="897616602" sldId="273"/>
            <ac:spMk id="5" creationId="{AB0C7823-D6D3-E070-B3B5-F9C323A31F57}"/>
          </ac:spMkLst>
        </pc:spChg>
        <pc:spChg chg="del mod">
          <ac:chgData name="MariaPia Gistedt" userId="S::mariapia.gistedt@sverigesingenjorer.se::65d2a1d1-77dc-459a-8cc0-97feff9e2326" providerId="AD" clId="Web-{AE7D0F45-EFF6-ABAC-E3EF-AED230B252BC}" dt="2025-01-22T17:33:37.764" v="41"/>
          <ac:spMkLst>
            <pc:docMk/>
            <pc:sldMk cId="897616602" sldId="273"/>
            <ac:spMk id="6" creationId="{68CA9EE1-3896-D632-B5AE-27F8658DCF80}"/>
          </ac:spMkLst>
        </pc:spChg>
        <pc:spChg chg="add mod">
          <ac:chgData name="MariaPia Gistedt" userId="S::mariapia.gistedt@sverigesingenjorer.se::65d2a1d1-77dc-459a-8cc0-97feff9e2326" providerId="AD" clId="Web-{AE7D0F45-EFF6-ABAC-E3EF-AED230B252BC}" dt="2025-01-22T17:34:49.936" v="60" actId="1076"/>
          <ac:spMkLst>
            <pc:docMk/>
            <pc:sldMk cId="897616602" sldId="273"/>
            <ac:spMk id="7" creationId="{12B87136-5D40-2303-722C-628E2BD9A623}"/>
          </ac:spMkLst>
        </pc:spChg>
        <pc:picChg chg="mod">
          <ac:chgData name="MariaPia Gistedt" userId="S::mariapia.gistedt@sverigesingenjorer.se::65d2a1d1-77dc-459a-8cc0-97feff9e2326" providerId="AD" clId="Web-{AE7D0F45-EFF6-ABAC-E3EF-AED230B252BC}" dt="2025-01-22T17:35:37.874" v="70" actId="1076"/>
          <ac:picMkLst>
            <pc:docMk/>
            <pc:sldMk cId="897616602" sldId="273"/>
            <ac:picMk id="4" creationId="{326165AA-62B8-BE58-143B-D4F650120716}"/>
          </ac:picMkLst>
        </pc:picChg>
      </pc:sldChg>
      <pc:sldChg chg="modSp new ord">
        <pc:chgData name="MariaPia Gistedt" userId="S::mariapia.gistedt@sverigesingenjorer.se::65d2a1d1-77dc-459a-8cc0-97feff9e2326" providerId="AD" clId="Web-{AE7D0F45-EFF6-ABAC-E3EF-AED230B252BC}" dt="2025-01-22T17:41:06.844" v="105"/>
        <pc:sldMkLst>
          <pc:docMk/>
          <pc:sldMk cId="1337186273" sldId="274"/>
        </pc:sldMkLst>
        <pc:spChg chg="mod">
          <ac:chgData name="MariaPia Gistedt" userId="S::mariapia.gistedt@sverigesingenjorer.se::65d2a1d1-77dc-459a-8cc0-97feff9e2326" providerId="AD" clId="Web-{AE7D0F45-EFF6-ABAC-E3EF-AED230B252BC}" dt="2025-01-22T17:40:24.985" v="94" actId="20577"/>
          <ac:spMkLst>
            <pc:docMk/>
            <pc:sldMk cId="1337186273" sldId="274"/>
            <ac:spMk id="2" creationId="{07F64E72-996F-D3BD-BD5A-7BAA62334AC1}"/>
          </ac:spMkLst>
        </pc:spChg>
        <pc:spChg chg="mod">
          <ac:chgData name="MariaPia Gistedt" userId="S::mariapia.gistedt@sverigesingenjorer.se::65d2a1d1-77dc-459a-8cc0-97feff9e2326" providerId="AD" clId="Web-{AE7D0F45-EFF6-ABAC-E3EF-AED230B252BC}" dt="2025-01-22T17:40:32.985" v="104" actId="20577"/>
          <ac:spMkLst>
            <pc:docMk/>
            <pc:sldMk cId="1337186273" sldId="274"/>
            <ac:spMk id="3" creationId="{D01D900C-C37F-A8B8-30D6-6435FF838BFB}"/>
          </ac:spMkLst>
        </pc:spChg>
      </pc:sldChg>
      <pc:sldChg chg="new del">
        <pc:chgData name="MariaPia Gistedt" userId="S::mariapia.gistedt@sverigesingenjorer.se::65d2a1d1-77dc-459a-8cc0-97feff9e2326" providerId="AD" clId="Web-{AE7D0F45-EFF6-ABAC-E3EF-AED230B252BC}" dt="2025-01-22T17:41:23.157" v="107"/>
        <pc:sldMkLst>
          <pc:docMk/>
          <pc:sldMk cId="3329751786" sldId="275"/>
        </pc:sldMkLst>
      </pc:sldChg>
    </pc:docChg>
  </pc:docChgLst>
  <pc:docChgLst>
    <pc:chgData name="MariaPia Gistedt" userId="S::mariapia.gistedt@sverigesingenjorer.se::65d2a1d1-77dc-459a-8cc0-97feff9e2326" providerId="AD" clId="Web-{98B48653-1ABF-CCAF-BEFD-E1169433DDA8}"/>
    <pc:docChg chg="addSld delSld modSld sldOrd">
      <pc:chgData name="MariaPia Gistedt" userId="S::mariapia.gistedt@sverigesingenjorer.se::65d2a1d1-77dc-459a-8cc0-97feff9e2326" providerId="AD" clId="Web-{98B48653-1ABF-CCAF-BEFD-E1169433DDA8}" dt="2025-01-16T11:57:51.499" v="5"/>
      <pc:docMkLst>
        <pc:docMk/>
      </pc:docMkLst>
      <pc:sldChg chg="modSp">
        <pc:chgData name="MariaPia Gistedt" userId="S::mariapia.gistedt@sverigesingenjorer.se::65d2a1d1-77dc-459a-8cc0-97feff9e2326" providerId="AD" clId="Web-{98B48653-1ABF-CCAF-BEFD-E1169433DDA8}" dt="2025-01-16T09:22:17.561" v="1" actId="20577"/>
        <pc:sldMkLst>
          <pc:docMk/>
          <pc:sldMk cId="2256492072" sldId="260"/>
        </pc:sldMkLst>
      </pc:sldChg>
      <pc:sldChg chg="add del">
        <pc:chgData name="MariaPia Gistedt" userId="S::mariapia.gistedt@sverigesingenjorer.se::65d2a1d1-77dc-459a-8cc0-97feff9e2326" providerId="AD" clId="Web-{98B48653-1ABF-CCAF-BEFD-E1169433DDA8}" dt="2025-01-16T11:57:14.545" v="3"/>
        <pc:sldMkLst>
          <pc:docMk/>
          <pc:sldMk cId="3848572760" sldId="269"/>
        </pc:sldMkLst>
      </pc:sldChg>
      <pc:sldChg chg="add ord">
        <pc:chgData name="MariaPia Gistedt" userId="S::mariapia.gistedt@sverigesingenjorer.se::65d2a1d1-77dc-459a-8cc0-97feff9e2326" providerId="AD" clId="Web-{98B48653-1ABF-CCAF-BEFD-E1169433DDA8}" dt="2025-01-16T11:57:51.499" v="5"/>
        <pc:sldMkLst>
          <pc:docMk/>
          <pc:sldMk cId="897616602" sldId="273"/>
        </pc:sldMkLst>
      </pc:sldChg>
    </pc:docChg>
  </pc:docChgLst>
  <pc:docChgLst>
    <pc:chgData name="MariaPia Gistedt" userId="S::mariapia.gistedt@sverigesingenjorer.se::65d2a1d1-77dc-459a-8cc0-97feff9e2326" providerId="AD" clId="Web-{DDD9BF3D-6ED8-702F-BBC8-FDB29AA7E5D0}"/>
    <pc:docChg chg="addSld modSld sldOrd">
      <pc:chgData name="MariaPia Gistedt" userId="S::mariapia.gistedt@sverigesingenjorer.se::65d2a1d1-77dc-459a-8cc0-97feff9e2326" providerId="AD" clId="Web-{DDD9BF3D-6ED8-702F-BBC8-FDB29AA7E5D0}" dt="2025-01-16T14:01:32.681" v="25" actId="20577"/>
      <pc:docMkLst>
        <pc:docMk/>
      </pc:docMkLst>
      <pc:sldChg chg="modSp add ord">
        <pc:chgData name="MariaPia Gistedt" userId="S::mariapia.gistedt@sverigesingenjorer.se::65d2a1d1-77dc-459a-8cc0-97feff9e2326" providerId="AD" clId="Web-{DDD9BF3D-6ED8-702F-BBC8-FDB29AA7E5D0}" dt="2025-01-16T14:01:32.681" v="25" actId="20577"/>
        <pc:sldMkLst>
          <pc:docMk/>
          <pc:sldMk cId="673620197" sldId="271"/>
        </pc:sldMkLst>
        <pc:spChg chg="mod">
          <ac:chgData name="MariaPia Gistedt" userId="S::mariapia.gistedt@sverigesingenjorer.se::65d2a1d1-77dc-459a-8cc0-97feff9e2326" providerId="AD" clId="Web-{DDD9BF3D-6ED8-702F-BBC8-FDB29AA7E5D0}" dt="2025-01-16T14:01:32.681" v="25" actId="20577"/>
          <ac:spMkLst>
            <pc:docMk/>
            <pc:sldMk cId="673620197" sldId="271"/>
            <ac:spMk id="3" creationId="{07A241AD-995C-68DD-C23B-A4D493B7FB99}"/>
          </ac:spMkLst>
        </pc:spChg>
      </pc:sldChg>
    </pc:docChg>
  </pc:docChgLst>
  <pc:docChgLst>
    <pc:chgData name="Emina Serbic" userId="S::emina.serbic@sverigesingenjorer.se::4c9dbb7d-23a2-4817-b023-24e1ece94606" providerId="AD" clId="Web-{45E0A3DD-CEB6-0FA1-5F99-529A4B13AB64}"/>
    <pc:docChg chg="delSld">
      <pc:chgData name="Emina Serbic" userId="S::emina.serbic@sverigesingenjorer.se::4c9dbb7d-23a2-4817-b023-24e1ece94606" providerId="AD" clId="Web-{45E0A3DD-CEB6-0FA1-5F99-529A4B13AB64}" dt="2025-01-23T13:50:12.954" v="0"/>
      <pc:docMkLst>
        <pc:docMk/>
      </pc:docMkLst>
      <pc:sldChg chg="del">
        <pc:chgData name="Emina Serbic" userId="S::emina.serbic@sverigesingenjorer.se::4c9dbb7d-23a2-4817-b023-24e1ece94606" providerId="AD" clId="Web-{45E0A3DD-CEB6-0FA1-5F99-529A4B13AB64}" dt="2025-01-23T13:50:12.954" v="0"/>
        <pc:sldMkLst>
          <pc:docMk/>
          <pc:sldMk cId="1337186273" sldId="274"/>
        </pc:sldMkLst>
      </pc:sldChg>
    </pc:docChg>
  </pc:docChgLst>
  <pc:docChgLst>
    <pc:chgData name="Emina Serbic" userId="S::emina.serbic@sverigesingenjorer.se::4c9dbb7d-23a2-4817-b023-24e1ece94606" providerId="AD" clId="Web-{2C719B15-2E71-14FF-9CC0-5A5ABA55D24C}"/>
    <pc:docChg chg="mod addSld modSld">
      <pc:chgData name="Emina Serbic" userId="S::emina.serbic@sverigesingenjorer.se::4c9dbb7d-23a2-4817-b023-24e1ece94606" providerId="AD" clId="Web-{2C719B15-2E71-14FF-9CC0-5A5ABA55D24C}" dt="2025-01-23T09:07:12.155" v="9"/>
      <pc:docMkLst>
        <pc:docMk/>
      </pc:docMkLst>
      <pc:sldChg chg="delSp modSp">
        <pc:chgData name="Emina Serbic" userId="S::emina.serbic@sverigesingenjorer.se::4c9dbb7d-23a2-4817-b023-24e1ece94606" providerId="AD" clId="Web-{2C719B15-2E71-14FF-9CC0-5A5ABA55D24C}" dt="2025-01-23T09:05:06.934" v="2"/>
        <pc:sldMkLst>
          <pc:docMk/>
          <pc:sldMk cId="897616602" sldId="273"/>
        </pc:sldMkLst>
        <pc:spChg chg="del mod">
          <ac:chgData name="Emina Serbic" userId="S::emina.serbic@sverigesingenjorer.se::4c9dbb7d-23a2-4817-b023-24e1ece94606" providerId="AD" clId="Web-{2C719B15-2E71-14FF-9CC0-5A5ABA55D24C}" dt="2025-01-23T09:05:06.934" v="2"/>
          <ac:spMkLst>
            <pc:docMk/>
            <pc:sldMk cId="897616602" sldId="273"/>
            <ac:spMk id="7" creationId="{12B87136-5D40-2303-722C-628E2BD9A623}"/>
          </ac:spMkLst>
        </pc:spChg>
      </pc:sldChg>
      <pc:sldChg chg="addSp delSp modSp new">
        <pc:chgData name="Emina Serbic" userId="S::emina.serbic@sverigesingenjorer.se::4c9dbb7d-23a2-4817-b023-24e1ece94606" providerId="AD" clId="Web-{2C719B15-2E71-14FF-9CC0-5A5ABA55D24C}" dt="2025-01-23T09:05:32.185" v="8"/>
        <pc:sldMkLst>
          <pc:docMk/>
          <pc:sldMk cId="3471943500" sldId="275"/>
        </pc:sldMkLst>
        <pc:spChg chg="mod">
          <ac:chgData name="Emina Serbic" userId="S::emina.serbic@sverigesingenjorer.se::4c9dbb7d-23a2-4817-b023-24e1ece94606" providerId="AD" clId="Web-{2C719B15-2E71-14FF-9CC0-5A5ABA55D24C}" dt="2025-01-23T09:05:30.013" v="7" actId="20577"/>
          <ac:spMkLst>
            <pc:docMk/>
            <pc:sldMk cId="3471943500" sldId="275"/>
            <ac:spMk id="3" creationId="{3AC87CF3-6C1A-F1D0-34E4-CEBBE5D43CF7}"/>
          </ac:spMkLst>
        </pc:spChg>
        <pc:spChg chg="add del mod">
          <ac:chgData name="Emina Serbic" userId="S::emina.serbic@sverigesingenjorer.se::4c9dbb7d-23a2-4817-b023-24e1ece94606" providerId="AD" clId="Web-{2C719B15-2E71-14FF-9CC0-5A5ABA55D24C}" dt="2025-01-23T09:05:32.185" v="8"/>
          <ac:spMkLst>
            <pc:docMk/>
            <pc:sldMk cId="3471943500" sldId="275"/>
            <ac:spMk id="4" creationId="{8BB6D950-8528-92EF-627D-46F836ABE13F}"/>
          </ac:spMkLst>
        </pc:spChg>
      </pc:sldChg>
    </pc:docChg>
  </pc:docChgLst>
  <pc:docChgLst>
    <pc:chgData name="Emina Serbic" userId="S::emina.serbic@sverigesingenjorer.se::4c9dbb7d-23a2-4817-b023-24e1ece94606" providerId="AD" clId="Web-{F53E19E0-1CB6-4808-AD6D-881B5481B190}"/>
    <pc:docChg chg="modSld">
      <pc:chgData name="Emina Serbic" userId="S::emina.serbic@sverigesingenjorer.se::4c9dbb7d-23a2-4817-b023-24e1ece94606" providerId="AD" clId="Web-{F53E19E0-1CB6-4808-AD6D-881B5481B190}" dt="2025-01-22T16:05:34.492" v="164" actId="1076"/>
      <pc:docMkLst>
        <pc:docMk/>
      </pc:docMkLst>
      <pc:sldChg chg="modSp">
        <pc:chgData name="Emina Serbic" userId="S::emina.serbic@sverigesingenjorer.se::4c9dbb7d-23a2-4817-b023-24e1ece94606" providerId="AD" clId="Web-{F53E19E0-1CB6-4808-AD6D-881B5481B190}" dt="2025-01-22T16:00:19.227" v="5" actId="1076"/>
        <pc:sldMkLst>
          <pc:docMk/>
          <pc:sldMk cId="2256492072" sldId="260"/>
        </pc:sldMkLst>
        <pc:spChg chg="mod">
          <ac:chgData name="Emina Serbic" userId="S::emina.serbic@sverigesingenjorer.se::4c9dbb7d-23a2-4817-b023-24e1ece94606" providerId="AD" clId="Web-{F53E19E0-1CB6-4808-AD6D-881B5481B190}" dt="2025-01-22T16:00:19.227" v="5" actId="1076"/>
          <ac:spMkLst>
            <pc:docMk/>
            <pc:sldMk cId="2256492072" sldId="260"/>
            <ac:spMk id="2" creationId="{550DA528-8486-B639-E861-52BB941D7BB9}"/>
          </ac:spMkLst>
        </pc:spChg>
      </pc:sldChg>
      <pc:sldChg chg="addSp delSp modSp">
        <pc:chgData name="Emina Serbic" userId="S::emina.serbic@sverigesingenjorer.se::4c9dbb7d-23a2-4817-b023-24e1ece94606" providerId="AD" clId="Web-{F53E19E0-1CB6-4808-AD6D-881B5481B190}" dt="2025-01-22T16:05:34.492" v="164" actId="1076"/>
        <pc:sldMkLst>
          <pc:docMk/>
          <pc:sldMk cId="3062324306" sldId="261"/>
        </pc:sldMkLst>
        <pc:spChg chg="add mod">
          <ac:chgData name="Emina Serbic" userId="S::emina.serbic@sverigesingenjorer.se::4c9dbb7d-23a2-4817-b023-24e1ece94606" providerId="AD" clId="Web-{F53E19E0-1CB6-4808-AD6D-881B5481B190}" dt="2025-01-22T16:05:34.445" v="159" actId="1076"/>
          <ac:spMkLst>
            <pc:docMk/>
            <pc:sldMk cId="3062324306" sldId="261"/>
            <ac:spMk id="2" creationId="{D850DE1D-C2F7-5635-22A5-616493AC5E8A}"/>
          </ac:spMkLst>
        </pc:spChg>
        <pc:spChg chg="add mod">
          <ac:chgData name="Emina Serbic" userId="S::emina.serbic@sverigesingenjorer.se::4c9dbb7d-23a2-4817-b023-24e1ece94606" providerId="AD" clId="Web-{F53E19E0-1CB6-4808-AD6D-881B5481B190}" dt="2025-01-22T16:05:34.461" v="160" actId="1076"/>
          <ac:spMkLst>
            <pc:docMk/>
            <pc:sldMk cId="3062324306" sldId="261"/>
            <ac:spMk id="4" creationId="{432BD3EC-2E6E-2AE4-B5F6-156B7A887615}"/>
          </ac:spMkLst>
        </pc:spChg>
        <pc:spChg chg="add mod">
          <ac:chgData name="Emina Serbic" userId="S::emina.serbic@sverigesingenjorer.se::4c9dbb7d-23a2-4817-b023-24e1ece94606" providerId="AD" clId="Web-{F53E19E0-1CB6-4808-AD6D-881B5481B190}" dt="2025-01-22T16:05:34.476" v="161" actId="1076"/>
          <ac:spMkLst>
            <pc:docMk/>
            <pc:sldMk cId="3062324306" sldId="261"/>
            <ac:spMk id="5" creationId="{C4ABE79E-588F-F47F-D74D-76BA3BC8CA42}"/>
          </ac:spMkLst>
        </pc:spChg>
        <pc:picChg chg="add mod">
          <ac:chgData name="Emina Serbic" userId="S::emina.serbic@sverigesingenjorer.se::4c9dbb7d-23a2-4817-b023-24e1ece94606" providerId="AD" clId="Web-{F53E19E0-1CB6-4808-AD6D-881B5481B190}" dt="2025-01-22T16:05:34.492" v="164" actId="1076"/>
          <ac:picMkLst>
            <pc:docMk/>
            <pc:sldMk cId="3062324306" sldId="261"/>
            <ac:picMk id="6" creationId="{31743A1E-4FF0-9170-7EA3-334AFCB0F11D}"/>
          </ac:picMkLst>
        </pc:picChg>
        <pc:picChg chg="del mod">
          <ac:chgData name="Emina Serbic" userId="S::emina.serbic@sverigesingenjorer.se::4c9dbb7d-23a2-4817-b023-24e1ece94606" providerId="AD" clId="Web-{F53E19E0-1CB6-4808-AD6D-881B5481B190}" dt="2025-01-22T16:03:07.227" v="133"/>
          <ac:picMkLst>
            <pc:docMk/>
            <pc:sldMk cId="3062324306" sldId="261"/>
            <ac:picMk id="7" creationId="{8A335892-B197-E7E7-288D-4152B4407599}"/>
          </ac:picMkLst>
        </pc:picChg>
        <pc:picChg chg="add mod">
          <ac:chgData name="Emina Serbic" userId="S::emina.serbic@sverigesingenjorer.se::4c9dbb7d-23a2-4817-b023-24e1ece94606" providerId="AD" clId="Web-{F53E19E0-1CB6-4808-AD6D-881B5481B190}" dt="2025-01-22T16:05:34.492" v="163" actId="1076"/>
          <ac:picMkLst>
            <pc:docMk/>
            <pc:sldMk cId="3062324306" sldId="261"/>
            <ac:picMk id="8" creationId="{2F01EB14-B18A-38F7-2314-6D4298E53CAD}"/>
          </ac:picMkLst>
        </pc:picChg>
        <pc:picChg chg="add mod">
          <ac:chgData name="Emina Serbic" userId="S::emina.serbic@sverigesingenjorer.se::4c9dbb7d-23a2-4817-b023-24e1ece94606" providerId="AD" clId="Web-{F53E19E0-1CB6-4808-AD6D-881B5481B190}" dt="2025-01-22T16:05:34.476" v="162" actId="1076"/>
          <ac:picMkLst>
            <pc:docMk/>
            <pc:sldMk cId="3062324306" sldId="261"/>
            <ac:picMk id="9" creationId="{52498AF1-F8B4-F763-A223-ABFAEA2A1F9D}"/>
          </ac:picMkLst>
        </pc:picChg>
      </pc:sldChg>
      <pc:sldChg chg="modSp">
        <pc:chgData name="Emina Serbic" userId="S::emina.serbic@sverigesingenjorer.se::4c9dbb7d-23a2-4817-b023-24e1ece94606" providerId="AD" clId="Web-{F53E19E0-1CB6-4808-AD6D-881B5481B190}" dt="2025-01-22T15:01:02.377" v="3" actId="20577"/>
        <pc:sldMkLst>
          <pc:docMk/>
          <pc:sldMk cId="673620197" sldId="271"/>
        </pc:sldMkLst>
        <pc:spChg chg="mod">
          <ac:chgData name="Emina Serbic" userId="S::emina.serbic@sverigesingenjorer.se::4c9dbb7d-23a2-4817-b023-24e1ece94606" providerId="AD" clId="Web-{F53E19E0-1CB6-4808-AD6D-881B5481B190}" dt="2025-01-22T15:01:02.377" v="3" actId="20577"/>
          <ac:spMkLst>
            <pc:docMk/>
            <pc:sldMk cId="673620197" sldId="271"/>
            <ac:spMk id="3" creationId="{07A241AD-995C-68DD-C23B-A4D493B7FB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A4C8E9C-E9AA-9B42-9642-FC76C3EC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0F1B776-7C41-F046-8A6C-5C74D426C2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E094-2018-8242-B5B9-0DAE34586326}" type="datetimeFigureOut">
              <a:rPr lang="sv-SE" smtClean="0"/>
              <a:t>2025-01-24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2F5F1CB-F725-284E-84BB-56B95B6C5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1206E71-2A0B-C044-AF5E-D653066FCA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6FB3-2158-A649-91E2-0D21B747B0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2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55980-1714-42A5-992A-0DC43E7EC9A9}" type="datetimeFigureOut">
              <a:rPr lang="sv-SE" smtClean="0"/>
              <a:t>2025-01-24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69317-3318-417A-8791-1BD08B4817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7004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10000"/>
              </a:lnSpc>
              <a:spcAft>
                <a:spcPts val="1000"/>
              </a:spcAft>
              <a:buFont typeface="Arial,Sans-Serif"/>
              <a:buChar char="•"/>
            </a:pPr>
            <a:r>
              <a:rPr lang="sv-SE" b="1"/>
              <a:t>Fackligt medlemskap</a:t>
            </a:r>
            <a:r>
              <a:rPr lang="sv-SE"/>
              <a:t>: Viktigt att många anställda är medlemmar i facket.</a:t>
            </a:r>
            <a:endParaRPr lang="en-US"/>
          </a:p>
          <a:p>
            <a:endParaRPr lang="sv-SE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82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69317-3318-417A-8791-1BD08B4817A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305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/>
          <p:nvPr userDrawn="1"/>
        </p:nvSpPr>
        <p:spPr>
          <a:xfrm>
            <a:off x="266400" y="266400"/>
            <a:ext cx="11660400" cy="50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C6A637CF-87AE-4BB4-876C-D90E612C9D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6000" y="4326058"/>
            <a:ext cx="1800000" cy="288000"/>
          </a:xfrm>
          <a:prstGeom prst="rect">
            <a:avLst/>
          </a:prstGeom>
          <a:pattFill prst="pct5">
            <a:fgClr>
              <a:srgbClr val="FFFFFF">
                <a:alpha val="0"/>
              </a:srgbClr>
            </a:fgClr>
            <a:bgClr>
              <a:srgbClr val="FFFFFF">
                <a:alpha val="0"/>
              </a:srgbClr>
            </a:bgClr>
          </a:pattFill>
          <a:ln/>
        </p:spPr>
        <p:txBody>
          <a:bodyPr lIns="0" anchor="ctr"/>
          <a:lstStyle>
            <a:lvl1pPr algn="ctr">
              <a:defRPr sz="1200" b="1">
                <a:solidFill>
                  <a:srgbClr val="FFFFFF"/>
                </a:solidFill>
              </a:defRPr>
            </a:lvl1pPr>
          </a:lstStyle>
          <a:p>
            <a:r>
              <a:rPr lang="sv-SE"/>
              <a:t>2024-12-04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791202-E9F8-804F-9328-D6AB46F59D95}"/>
              </a:ext>
            </a:extLst>
          </p:cNvPr>
          <p:cNvSpPr/>
          <p:nvPr userDrawn="1"/>
        </p:nvSpPr>
        <p:spPr>
          <a:xfrm>
            <a:off x="10708192" y="93531"/>
            <a:ext cx="1391478" cy="1391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1573604"/>
            <a:ext cx="7560000" cy="2461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  <a:latin typeface="Sveriges Ingenjorer" panose="00000500000000000000" pitchFamily="50" charset="0"/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F0DE026-97C5-0A45-AA75-5BD4F930BD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00" y="5607320"/>
            <a:ext cx="754401" cy="99464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B7CED22A-F075-AE41-9AD8-52272561CA07}"/>
              </a:ext>
            </a:extLst>
          </p:cNvPr>
          <p:cNvSpPr/>
          <p:nvPr userDrawn="1"/>
        </p:nvSpPr>
        <p:spPr>
          <a:xfrm>
            <a:off x="10785600" y="147132"/>
            <a:ext cx="1260000" cy="1260001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97D0DD4B-C1D0-CE4D-B944-EF05FEBFA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6934" y="378466"/>
            <a:ext cx="797333" cy="797333"/>
          </a:xfrm>
          <a:prstGeom prst="rect">
            <a:avLst/>
          </a:prstGeom>
        </p:spPr>
      </p:pic>
      <p:sp>
        <p:nvSpPr>
          <p:cNvPr id="11" name="Underrubrik 2">
            <a:extLst>
              <a:ext uri="{FF2B5EF4-FFF2-40B4-BE49-F238E27FC236}">
                <a16:creationId xmlns:a16="http://schemas.microsoft.com/office/drawing/2014/main" id="{449B35F9-3FC4-6F48-8EC8-DA7BC7D84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6000" y="4636698"/>
            <a:ext cx="5040000" cy="288000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Författare</a:t>
            </a:r>
          </a:p>
        </p:txBody>
      </p:sp>
    </p:spTree>
    <p:extLst>
      <p:ext uri="{BB962C8B-B14F-4D97-AF65-F5344CB8AC3E}">
        <p14:creationId xmlns:p14="http://schemas.microsoft.com/office/powerpoint/2010/main" val="325992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800" y="792000"/>
            <a:ext cx="9360000" cy="543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291E53-DE67-A44C-B8C0-52243627919A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5B57F9B1-4BD5-F343-8AB3-11F1DBF10462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E8C22-E231-8B4C-9ED8-04927918DBA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91608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k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14800" y="1523950"/>
            <a:ext cx="9360000" cy="38101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11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Ett kortfattat och tydligt budskap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E26092-9E0D-304B-A52D-508DA51200B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CC28AA-B1ED-7F47-A044-907D2952D3E1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5D797-CD02-5B4D-B850-5F2363FA69FD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636002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E8510D7-2135-4F4D-BDAF-8995625301D5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123E27E-71F2-7A42-A18D-76428577ABC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8CB8708-1207-764B-9154-D6FAEE3AC98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3153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19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708600" y="1008000"/>
            <a:ext cx="4680000" cy="3081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200">
                <a:solidFill>
                  <a:schemeClr val="tx1"/>
                </a:solidFill>
                <a:latin typeface="Sveriges Ingenjorer" panose="00000500000000000000" pitchFamily="50" charset="0"/>
              </a:defRPr>
            </a:lvl1pPr>
          </a:lstStyle>
          <a:p>
            <a:r>
              <a:rPr lang="sv-SE"/>
              <a:t>Rubrik</a:t>
            </a:r>
          </a:p>
        </p:txBody>
      </p:sp>
      <p:pic>
        <p:nvPicPr>
          <p:cNvPr id="5" name="Bildobjekt 4" descr="En bild som visar person, stående, inomhus, byggnad&#10;&#10;Automatiskt genererad beskrivning">
            <a:extLst>
              <a:ext uri="{FF2B5EF4-FFF2-40B4-BE49-F238E27FC236}">
                <a16:creationId xmlns:a16="http://schemas.microsoft.com/office/drawing/2014/main" id="{335DE16A-BABA-8843-9110-DF035EC9E269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30319" r="15619" b="16832"/>
          <a:stretch/>
        </p:blipFill>
        <p:spPr>
          <a:xfrm>
            <a:off x="6096000" y="266400"/>
            <a:ext cx="5828675" cy="6325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F7A04BC-C682-9A4A-8C68-C5CCF6492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00" y="5596952"/>
            <a:ext cx="754401" cy="994648"/>
          </a:xfrm>
          <a:prstGeom prst="rect">
            <a:avLst/>
          </a:prstGeom>
        </p:spPr>
      </p:pic>
      <p:sp>
        <p:nvSpPr>
          <p:cNvPr id="9" name="Underrubrik 2">
            <a:extLst>
              <a:ext uri="{FF2B5EF4-FFF2-40B4-BE49-F238E27FC236}">
                <a16:creationId xmlns:a16="http://schemas.microsoft.com/office/drawing/2014/main" id="{DF66A7FA-85D8-CD4A-8CAC-E423AE0DF2FE}"/>
              </a:ext>
            </a:extLst>
          </p:cNvPr>
          <p:cNvSpPr txBox="1">
            <a:spLocks/>
          </p:cNvSpPr>
          <p:nvPr userDrawn="1"/>
        </p:nvSpPr>
        <p:spPr>
          <a:xfrm>
            <a:off x="708600" y="4992090"/>
            <a:ext cx="4680000" cy="288000"/>
          </a:xfrm>
          <a:prstGeom prst="rect">
            <a:avLst/>
          </a:prstGeom>
        </p:spPr>
        <p:txBody>
          <a:bodyPr vert="horz" lIns="0" tIns="0" rIns="0" bIns="4680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Courier New" panose="02070309020205020404" pitchFamily="49" charset="0"/>
              <a:buNone/>
              <a:tabLst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>
                <a:solidFill>
                  <a:schemeClr val="tx1"/>
                </a:solidFill>
              </a:rPr>
              <a:t>Författare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922A870-C219-4FC8-9CAA-BC3806DC96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48600" y="4681450"/>
            <a:ext cx="1800000" cy="288000"/>
          </a:xfrm>
          <a:prstGeom prst="rect">
            <a:avLst/>
          </a:prstGeom>
          <a:pattFill prst="pct5">
            <a:fgClr>
              <a:srgbClr val="FFFFFF">
                <a:alpha val="0"/>
              </a:srgbClr>
            </a:fgClr>
            <a:bgClr>
              <a:srgbClr val="FFFFFF">
                <a:alpha val="0"/>
              </a:srgbClr>
            </a:bgClr>
          </a:pattFill>
          <a:ln/>
        </p:spPr>
        <p:txBody>
          <a:bodyPr lIns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sv-SE"/>
              <a:t>2024-12-04</a:t>
            </a:r>
          </a:p>
        </p:txBody>
      </p:sp>
      <p:sp>
        <p:nvSpPr>
          <p:cNvPr id="10" name="Platshållare för bild 10">
            <a:extLst>
              <a:ext uri="{FF2B5EF4-FFF2-40B4-BE49-F238E27FC236}">
                <a16:creationId xmlns:a16="http://schemas.microsoft.com/office/drawing/2014/main" id="{8E922750-A090-422C-80F1-68D48EFD75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5999" y="266400"/>
            <a:ext cx="5828675" cy="6325200"/>
          </a:xfrm>
        </p:spPr>
        <p:txBody>
          <a:bodyPr bIns="2520000" anchor="b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för att ändra bild</a:t>
            </a:r>
          </a:p>
        </p:txBody>
      </p:sp>
    </p:spTree>
    <p:extLst>
      <p:ext uri="{BB962C8B-B14F-4D97-AF65-F5344CB8AC3E}">
        <p14:creationId xmlns:p14="http://schemas.microsoft.com/office/powerpoint/2010/main" val="2637909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0E3C93E-A9EC-854E-B18D-188C2D574234}"/>
              </a:ext>
            </a:extLst>
          </p:cNvPr>
          <p:cNvSpPr>
            <a:spLocks/>
          </p:cNvSpPr>
          <p:nvPr userDrawn="1"/>
        </p:nvSpPr>
        <p:spPr>
          <a:xfrm>
            <a:off x="266400" y="266400"/>
            <a:ext cx="11660400" cy="63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1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316000" y="4676022"/>
            <a:ext cx="7559999" cy="503077"/>
          </a:xfrm>
          <a:prstGeom prst="rect">
            <a:avLst/>
          </a:prstGeom>
        </p:spPr>
        <p:txBody>
          <a:bodyPr bIns="46800" anchor="ctr"/>
          <a:lstStyle>
            <a:lvl1pPr marL="0" indent="0" algn="ctr">
              <a:lnSpc>
                <a:spcPct val="110000"/>
              </a:lnSpc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Underrubrik/Författare</a:t>
            </a:r>
          </a:p>
        </p:txBody>
      </p:sp>
      <p:sp>
        <p:nvSpPr>
          <p:cNvPr id="16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2316000" y="2211129"/>
            <a:ext cx="7560000" cy="243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10000"/>
              </a:lnSpc>
              <a:defRPr sz="3400">
                <a:solidFill>
                  <a:schemeClr val="bg1"/>
                </a:solidFill>
                <a:latin typeface="Sveriges Ingenjorer" panose="00000500000000000000" pitchFamily="50" charset="0"/>
              </a:defRPr>
            </a:lvl1pPr>
          </a:lstStyle>
          <a:p>
            <a:r>
              <a:rPr lang="sv-SE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216538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/>
          </p:nvPr>
        </p:nvSpPr>
        <p:spPr>
          <a:xfrm>
            <a:off x="1414800" y="1907999"/>
            <a:ext cx="9360000" cy="4320000"/>
          </a:xfrm>
        </p:spPr>
        <p:txBody>
          <a:bodyPr/>
          <a:lstStyle>
            <a:lvl1pPr marL="1800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1000"/>
              </a:spcAft>
              <a:defRPr sz="1800">
                <a:solidFill>
                  <a:schemeClr val="tx1"/>
                </a:solidFill>
              </a:defRPr>
            </a:lvl2pPr>
            <a:lvl3pPr marL="774000" indent="-179388">
              <a:lnSpc>
                <a:spcPct val="110000"/>
              </a:lnSpc>
              <a:spcAft>
                <a:spcPts val="1000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087200" indent="-228600">
              <a:lnSpc>
                <a:spcPct val="110000"/>
              </a:lnSpc>
              <a:spcAft>
                <a:spcPts val="1000"/>
              </a:spcAft>
              <a:buFont typeface="Courier New" panose="02070309020205020404" pitchFamily="49" charset="0"/>
              <a:buChar char="o"/>
              <a:defRPr sz="1800">
                <a:solidFill>
                  <a:schemeClr val="tx1"/>
                </a:solidFill>
              </a:defRPr>
            </a:lvl4pPr>
            <a:lvl5pPr marL="1389600" indent="-228600">
              <a:lnSpc>
                <a:spcPct val="11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15CEC36-D22A-AF41-A68F-21314787975C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9FBF5A7-1367-4840-AA51-9283DAF07684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0FAC62-4979-6340-AD9E-B811C21E2B97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09740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B5F75E4-7329-BD49-9403-2CD939500244}"/>
              </a:ext>
            </a:extLst>
          </p:cNvPr>
          <p:cNvSpPr/>
          <p:nvPr userDrawn="1"/>
        </p:nvSpPr>
        <p:spPr>
          <a:xfrm>
            <a:off x="7282801" y="1798337"/>
            <a:ext cx="3491999" cy="44296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>
                <a:noFill/>
              </a:ln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7CFF0C-95E4-A346-B4F8-CF8E8908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8800" y="1954910"/>
            <a:ext cx="2880000" cy="303254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/>
              <a:t>Rubrik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5562001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6ECA93B-1886-BD45-9E4D-E09E8B2AECE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596000" y="2305025"/>
            <a:ext cx="2880000" cy="3688975"/>
          </a:xfrm>
        </p:spPr>
        <p:txBody>
          <a:bodyPr/>
          <a:lstStyle>
            <a:lvl1pPr marL="180000"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519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och stort budsk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414800" y="1908000"/>
            <a:ext cx="4572000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EB83CB5-F5C1-7048-9C97-FFA7901B17D7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4921C03F-6891-CF4F-90FA-8FD9438B8999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5DA835-CBA2-A643-B0B5-B683D6EC6074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91DD535-7A91-DA45-AFB3-A359B27C74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2800" y="1908000"/>
            <a:ext cx="4572000" cy="4320000"/>
          </a:xfrm>
          <a:solidFill>
            <a:schemeClr val="accent2"/>
          </a:solidFill>
        </p:spPr>
        <p:txBody>
          <a:bodyPr lIns="360000" tIns="360000" rIns="360000" bIns="360000" anchor="ctr"/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Ditt förstärkta budskap eller citat. Byt färg till blå eller grå om du vill.</a:t>
            </a:r>
          </a:p>
        </p:txBody>
      </p:sp>
    </p:spTree>
    <p:extLst>
      <p:ext uri="{BB962C8B-B14F-4D97-AF65-F5344CB8AC3E}">
        <p14:creationId xmlns:p14="http://schemas.microsoft.com/office/powerpoint/2010/main" val="179607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innehållsdel me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1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2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8641653" y="1908001"/>
            <a:ext cx="2105706" cy="4320000"/>
          </a:xfrm>
          <a:prstGeom prst="rect">
            <a:avLst/>
          </a:prstGeom>
        </p:spPr>
        <p:txBody>
          <a:bodyPr lIns="0" tIns="0" rIns="0" bIns="0"/>
          <a:lstStyle>
            <a:lvl1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 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18D623E-D76B-B942-9E43-C3BDBAD5D4CF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EA10B4E-CCC5-DC43-9FB5-94302318A2D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0328FC12-27B4-5643-9853-FE510782BED0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C8D7AA8-9AA6-744E-93A4-D12A992FFDB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414800" y="1908000"/>
            <a:ext cx="7074292" cy="4320000"/>
          </a:xfrm>
        </p:spPr>
        <p:txBody>
          <a:bodyPr/>
          <a:lstStyle>
            <a:lvl1pPr marL="180000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6522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1414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14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202800" y="1908000"/>
            <a:ext cx="4572000" cy="5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02800" y="2556000"/>
            <a:ext cx="4572000" cy="3672000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2C6018D-03FB-3646-AD9A-4D2941A669D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8A50803-1540-CF48-90CA-CF1B9154C0E5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B031514-6388-9B45-AEE9-5E5C8046DDEF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33025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14798" y="1908000"/>
            <a:ext cx="9360001" cy="43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E48720F-5586-0040-B283-A89104E55351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2D9B4B6-DBCA-F04D-895E-6E1BE7470F7E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endParaRPr lang="sv-SE" sz="800">
              <a:solidFill>
                <a:schemeClr val="bg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3CEFA3D-8231-F44E-892A-24C34ED322A9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18836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Rubrik</a:t>
            </a:r>
          </a:p>
        </p:txBody>
      </p:sp>
      <p:sp>
        <p:nvSpPr>
          <p:cNvPr id="15" name="Platshållare för text 2"/>
          <p:cNvSpPr>
            <a:spLocks noGrp="1"/>
          </p:cNvSpPr>
          <p:nvPr>
            <p:ph type="body" idx="1"/>
          </p:nvPr>
        </p:nvSpPr>
        <p:spPr>
          <a:xfrm>
            <a:off x="1414800" y="1907999"/>
            <a:ext cx="936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91179EA-8514-C64D-A179-43CD66BE5CA3}"/>
              </a:ext>
            </a:extLst>
          </p:cNvPr>
          <p:cNvSpPr/>
          <p:nvPr userDrawn="1"/>
        </p:nvSpPr>
        <p:spPr>
          <a:xfrm>
            <a:off x="0" y="6606000"/>
            <a:ext cx="12192000" cy="25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485E92F-0C78-9F42-88BB-D7D3999B73E8}"/>
              </a:ext>
            </a:extLst>
          </p:cNvPr>
          <p:cNvSpPr/>
          <p:nvPr userDrawn="1"/>
        </p:nvSpPr>
        <p:spPr>
          <a:xfrm>
            <a:off x="1416000" y="6670800"/>
            <a:ext cx="538763" cy="1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fld id="{03AC9537-C5C8-3142-986E-2FE49BF5B6B7}" type="slidenum">
              <a:rPr lang="sv-SE" sz="800" smtClean="0">
                <a:solidFill>
                  <a:schemeClr val="bg1"/>
                </a:solidFill>
              </a:rPr>
              <a:pPr/>
              <a:t>‹#›</a:t>
            </a:fld>
            <a:r>
              <a:rPr lang="sv-SE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1DED24C-9BAF-3B4E-9FC9-E6D52177AAFE}"/>
              </a:ext>
            </a:extLst>
          </p:cNvPr>
          <p:cNvSpPr txBox="1"/>
          <p:nvPr userDrawn="1"/>
        </p:nvSpPr>
        <p:spPr>
          <a:xfrm>
            <a:off x="9694506" y="6670445"/>
            <a:ext cx="108149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800">
                <a:solidFill>
                  <a:schemeClr val="bg1"/>
                </a:solidFill>
              </a:rPr>
              <a:t>Sveriges Ingenjörer</a:t>
            </a:r>
          </a:p>
        </p:txBody>
      </p:sp>
    </p:spTree>
    <p:extLst>
      <p:ext uri="{BB962C8B-B14F-4D97-AF65-F5344CB8AC3E}">
        <p14:creationId xmlns:p14="http://schemas.microsoft.com/office/powerpoint/2010/main" val="21417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4" r:id="rId3"/>
    <p:sldLayoutId id="2147483663" r:id="rId4"/>
    <p:sldLayoutId id="2147483668" r:id="rId5"/>
    <p:sldLayoutId id="2147483667" r:id="rId6"/>
    <p:sldLayoutId id="2147483683" r:id="rId7"/>
    <p:sldLayoutId id="2147483676" r:id="rId8"/>
    <p:sldLayoutId id="2147483677" r:id="rId9"/>
    <p:sldLayoutId id="2147483678" r:id="rId10"/>
    <p:sldLayoutId id="2147483666" r:id="rId11"/>
    <p:sldLayoutId id="2147483679" r:id="rId12"/>
    <p:sldLayoutId id="2147483680" r:id="rId13"/>
  </p:sldLayoutIdLst>
  <p:hf sldNum="0" hdr="0" ft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840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-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74000" indent="-179388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Wingdings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7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Courier New" panose="02070309020205020404" pitchFamily="49" charset="0"/>
        <a:buChar char="o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0WHOagefopw?feature=oemb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91F56235-6678-45B3-AB53-5D06F092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Varför</a:t>
            </a:r>
            <a:r>
              <a:rPr lang="en-GB"/>
              <a:t> </a:t>
            </a:r>
            <a:r>
              <a:rPr lang="en-GB" err="1"/>
              <a:t>är</a:t>
            </a:r>
            <a:r>
              <a:rPr lang="en-GB"/>
              <a:t> det </a:t>
            </a:r>
            <a:r>
              <a:rPr lang="en-GB" err="1"/>
              <a:t>viktigt</a:t>
            </a:r>
            <a:r>
              <a:rPr lang="en-GB"/>
              <a:t> </a:t>
            </a:r>
            <a:r>
              <a:rPr lang="en-GB" err="1"/>
              <a:t>att</a:t>
            </a:r>
            <a:r>
              <a:rPr lang="en-GB"/>
              <a:t> </a:t>
            </a:r>
            <a:r>
              <a:rPr lang="en-GB" err="1"/>
              <a:t>vara</a:t>
            </a:r>
            <a:r>
              <a:rPr lang="en-GB"/>
              <a:t> </a:t>
            </a:r>
            <a:r>
              <a:rPr lang="en-GB" err="1"/>
              <a:t>medlem</a:t>
            </a:r>
            <a:r>
              <a:rPr lang="en-GB"/>
              <a:t> </a:t>
            </a:r>
            <a:br>
              <a:rPr lang="en-GB"/>
            </a:br>
            <a:r>
              <a:rPr lang="en-GB"/>
              <a:t>i Sveriges Ingenjörer</a:t>
            </a:r>
          </a:p>
        </p:txBody>
      </p:sp>
      <p:sp>
        <p:nvSpPr>
          <p:cNvPr id="8" name="Underrubrik 7">
            <a:extLst>
              <a:ext uri="{FF2B5EF4-FFF2-40B4-BE49-F238E27FC236}">
                <a16:creationId xmlns:a16="http://schemas.microsoft.com/office/drawing/2014/main" id="{037EB186-EB9B-4F88-B362-CB84C5C76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68789BF-6B9F-4F37-A1E8-0653FC5800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sv-SE"/>
              <a:t>2024-12-04</a:t>
            </a:r>
          </a:p>
        </p:txBody>
      </p:sp>
    </p:spTree>
    <p:extLst>
      <p:ext uri="{BB962C8B-B14F-4D97-AF65-F5344CB8AC3E}">
        <p14:creationId xmlns:p14="http://schemas.microsoft.com/office/powerpoint/2010/main" val="165640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E390CBA-9A9C-462D-AFDC-4F2AA3D8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i="0">
                <a:solidFill>
                  <a:srgbClr val="111111"/>
                </a:solidFill>
                <a:effectLst/>
                <a:latin typeface="Arial"/>
                <a:cs typeface="Arial"/>
              </a:rPr>
              <a:t>Vikten av </a:t>
            </a:r>
            <a:r>
              <a:rPr lang="sv-SE">
                <a:solidFill>
                  <a:srgbClr val="111111"/>
                </a:solidFill>
                <a:latin typeface="Arial"/>
                <a:cs typeface="Arial"/>
              </a:rPr>
              <a:t>ett fackligt</a:t>
            </a:r>
            <a:r>
              <a:rPr lang="sv-SE" b="1" i="0">
                <a:solidFill>
                  <a:srgbClr val="111111"/>
                </a:solidFill>
                <a:effectLst/>
                <a:latin typeface="Arial"/>
                <a:cs typeface="Arial"/>
              </a:rPr>
              <a:t> medlemskap</a:t>
            </a:r>
            <a:r>
              <a:rPr lang="sv-SE">
                <a:solidFill>
                  <a:srgbClr val="111111"/>
                </a:solidFill>
                <a:latin typeface="Arial"/>
                <a:cs typeface="Arial"/>
              </a:rPr>
              <a:t> </a:t>
            </a:r>
            <a:br>
              <a:rPr lang="sv-SE" b="1" i="0">
                <a:effectLst/>
                <a:latin typeface="Arial"/>
              </a:rPr>
            </a:br>
            <a:endParaRPr lang="sv-SE">
              <a:cs typeface="Arial"/>
            </a:endParaRPr>
          </a:p>
        </p:txBody>
      </p:sp>
      <p:pic>
        <p:nvPicPr>
          <p:cNvPr id="4" name="Bild 3" descr="Rättvisans vågskålar kontur">
            <a:extLst>
              <a:ext uri="{FF2B5EF4-FFF2-40B4-BE49-F238E27FC236}">
                <a16:creationId xmlns:a16="http://schemas.microsoft.com/office/drawing/2014/main" id="{326165AA-62B8-BE58-143B-D4F650120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3488" y="1873516"/>
            <a:ext cx="3860345" cy="3873953"/>
          </a:xfrm>
          <a:prstGeom prst="rect">
            <a:avLst/>
          </a:prstGeom>
        </p:spPr>
      </p:pic>
      <p:sp>
        <p:nvSpPr>
          <p:cNvPr id="5" name="Platshållare för innehåll 1">
            <a:extLst>
              <a:ext uri="{FF2B5EF4-FFF2-40B4-BE49-F238E27FC236}">
                <a16:creationId xmlns:a16="http://schemas.microsoft.com/office/drawing/2014/main" id="{AB0C7823-D6D3-E070-B3B5-F9C323A3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365" y="1659568"/>
            <a:ext cx="6195011" cy="4084625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sv-SE" b="1"/>
              <a:t>Starkare förhandlingskraft</a:t>
            </a:r>
            <a:r>
              <a:rPr lang="sv-SE"/>
              <a:t>: Ju fler medlemmar ett fackförbund har, desto starkare blir det i förhandlingar </a:t>
            </a:r>
            <a:br>
              <a:rPr lang="sv-SE"/>
            </a:br>
            <a:r>
              <a:rPr lang="sv-SE"/>
              <a:t>med arbetsgivare. Detta hjälper till att säkerställa bättre arbetsvillkor för alla anställda.</a:t>
            </a:r>
            <a:endParaRPr lang="en-US"/>
          </a:p>
          <a:p>
            <a:pPr marL="179705" indent="-179705"/>
            <a:r>
              <a:rPr lang="sv-SE" b="1"/>
              <a:t>Balans mellan parter: </a:t>
            </a:r>
            <a:r>
              <a:rPr lang="sv-SE"/>
              <a:t>En hög organisationsgrad, det vill säga att många är medlemmar i facket, är avgörande för att upprätthålla en ”maktbalans” mellan arbetsgivare och arbetstagare. Detta minskar risken för att arbetsgivare ensidigt dikterar villkoren.</a:t>
            </a:r>
            <a:endParaRPr lang="sv-SE">
              <a:cs typeface="Arial"/>
            </a:endParaRPr>
          </a:p>
          <a:p>
            <a:pPr marL="179705" indent="-179705"/>
            <a:r>
              <a:rPr lang="sv-SE" b="1"/>
              <a:t>Fredsplikt</a:t>
            </a:r>
            <a:r>
              <a:rPr lang="sv-SE"/>
              <a:t>: Genom kollektivavtal och hög organisations-grad kan konflikter på arbetsplatsen minskas, vilket leder till en mer stabil och produktiv arbetsmiljö.</a:t>
            </a:r>
            <a:endParaRPr lang="sv-SE">
              <a:cs typeface="Arial"/>
            </a:endParaRPr>
          </a:p>
          <a:p>
            <a:pPr marL="179705" indent="-179705"/>
            <a:endParaRPr lang="sv-SE">
              <a:cs typeface="Arial"/>
            </a:endParaRPr>
          </a:p>
          <a:p>
            <a:pPr marL="179705" indent="-179705"/>
            <a:endParaRPr lang="sv-SE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61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Open Source och fackligt medlemskap: En jämförelse">
            <a:hlinkClick r:id="" action="ppaction://media"/>
            <a:extLst>
              <a:ext uri="{FF2B5EF4-FFF2-40B4-BE49-F238E27FC236}">
                <a16:creationId xmlns:a16="http://schemas.microsoft.com/office/drawing/2014/main" id="{18F9FB6B-4688-EDDA-E4D5-E6251ECD026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72100" y="1656000"/>
            <a:ext cx="7645400" cy="43195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C87CF3-6C1A-F1D0-34E4-CEBBE5D4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cs typeface="Arial"/>
              </a:rPr>
              <a:t>Därför är ditt medlemskap viktigt också för andra</a:t>
            </a:r>
            <a:endParaRPr lang="en-US" b="0">
              <a:cs typeface="Arial"/>
            </a:endParaRPr>
          </a:p>
          <a:p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94350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066A366-2D9A-FF00-EE7D-2A62BCA45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800" y="792000"/>
            <a:ext cx="9360000" cy="864000"/>
          </a:xfrm>
        </p:spPr>
        <p:txBody>
          <a:bodyPr anchor="t">
            <a:normAutofit/>
          </a:bodyPr>
          <a:lstStyle/>
          <a:p>
            <a:r>
              <a:rPr lang="sv-SE"/>
              <a:t>Några av dina personliga fördelar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0DE1D-C2F7-5635-22A5-616493AC5E8A}"/>
              </a:ext>
            </a:extLst>
          </p:cNvPr>
          <p:cNvSpPr txBox="1"/>
          <p:nvPr/>
        </p:nvSpPr>
        <p:spPr>
          <a:xfrm>
            <a:off x="1712969" y="337053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err="1">
                <a:cs typeface="Arial"/>
              </a:rPr>
              <a:t>Lönestatistik</a:t>
            </a:r>
            <a:endParaRPr lang="en-US" b="1">
              <a:cs typeface="Arial"/>
            </a:endParaRPr>
          </a:p>
          <a:p>
            <a:pPr algn="ctr"/>
            <a:r>
              <a:rPr lang="en-US" err="1">
                <a:cs typeface="Arial"/>
              </a:rPr>
              <a:t>Från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över</a:t>
            </a:r>
            <a:r>
              <a:rPr lang="en-US">
                <a:cs typeface="Arial"/>
              </a:rPr>
              <a:t> 78 000 </a:t>
            </a:r>
            <a:r>
              <a:rPr lang="en-US" err="1">
                <a:cs typeface="Arial"/>
              </a:rPr>
              <a:t>ingenjörslöner</a:t>
            </a:r>
            <a:r>
              <a:rPr lang="en-US">
                <a:cs typeface="Arial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BD3EC-2E6E-2AE4-B5F6-156B7A887615}"/>
              </a:ext>
            </a:extLst>
          </p:cNvPr>
          <p:cNvSpPr txBox="1"/>
          <p:nvPr/>
        </p:nvSpPr>
        <p:spPr>
          <a:xfrm>
            <a:off x="4760968" y="3370537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err="1">
                <a:cs typeface="Arial"/>
              </a:rPr>
              <a:t>Rådgivning</a:t>
            </a:r>
            <a:endParaRPr lang="en-US" err="1"/>
          </a:p>
          <a:p>
            <a:pPr algn="ctr"/>
            <a:r>
              <a:rPr lang="en-US">
                <a:cs typeface="Arial"/>
              </a:rPr>
              <a:t>Om </a:t>
            </a:r>
            <a:r>
              <a:rPr lang="en-US" err="1">
                <a:cs typeface="Arial"/>
              </a:rPr>
              <a:t>allt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från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lön</a:t>
            </a:r>
            <a:r>
              <a:rPr lang="en-US">
                <a:cs typeface="Arial"/>
              </a:rPr>
              <a:t> till </a:t>
            </a:r>
            <a:r>
              <a:rPr lang="en-US" err="1">
                <a:cs typeface="Arial"/>
              </a:rPr>
              <a:t>anställningsvillkor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och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juridiskt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stöd</a:t>
            </a:r>
            <a:r>
              <a:rPr lang="en-US">
                <a:cs typeface="Arial"/>
              </a:rPr>
              <a:t> vid </a:t>
            </a:r>
            <a:r>
              <a:rPr lang="en-US" err="1">
                <a:cs typeface="Arial"/>
              </a:rPr>
              <a:t>varsel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eller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uppsägningar</a:t>
            </a:r>
            <a:r>
              <a:rPr lang="en-US">
                <a:cs typeface="Arial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BE79E-588F-F47F-D74D-76BA3BC8CA42}"/>
              </a:ext>
            </a:extLst>
          </p:cNvPr>
          <p:cNvSpPr txBox="1"/>
          <p:nvPr/>
        </p:nvSpPr>
        <p:spPr>
          <a:xfrm>
            <a:off x="7789176" y="3370537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err="1">
                <a:cs typeface="Arial"/>
              </a:rPr>
              <a:t>Inkomstförsäkring</a:t>
            </a:r>
            <a:endParaRPr lang="en-US" err="1"/>
          </a:p>
          <a:p>
            <a:pPr algn="ctr"/>
            <a:r>
              <a:rPr lang="en-US">
                <a:cs typeface="Arial"/>
              </a:rPr>
              <a:t>Den kan ge dig </a:t>
            </a:r>
            <a:r>
              <a:rPr lang="en-US" err="1">
                <a:cs typeface="Arial"/>
              </a:rPr>
              <a:t>upp</a:t>
            </a:r>
            <a:r>
              <a:rPr lang="en-US">
                <a:cs typeface="Arial"/>
              </a:rPr>
              <a:t> till 80% av din </a:t>
            </a:r>
            <a:r>
              <a:rPr lang="en-US" err="1">
                <a:cs typeface="Arial"/>
              </a:rPr>
              <a:t>månadslön</a:t>
            </a:r>
            <a:r>
              <a:rPr lang="en-US">
                <a:cs typeface="Arial"/>
              </a:rPr>
              <a:t> om du </a:t>
            </a:r>
            <a:r>
              <a:rPr lang="en-US" err="1">
                <a:cs typeface="Arial"/>
              </a:rPr>
              <a:t>blir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ofrivilligt</a:t>
            </a:r>
            <a:r>
              <a:rPr lang="en-US">
                <a:cs typeface="Arial"/>
              </a:rPr>
              <a:t> arbetslös.</a:t>
            </a:r>
            <a:endParaRPr lang="en-US" err="1"/>
          </a:p>
        </p:txBody>
      </p:sp>
      <p:pic>
        <p:nvPicPr>
          <p:cNvPr id="6" name="Graphic 5" descr="Livboj med hel fyllning">
            <a:extLst>
              <a:ext uri="{FF2B5EF4-FFF2-40B4-BE49-F238E27FC236}">
                <a16:creationId xmlns:a16="http://schemas.microsoft.com/office/drawing/2014/main" id="{31743A1E-4FF0-9170-7EA3-334AFCB0F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6592" y="2298865"/>
            <a:ext cx="914400" cy="914400"/>
          </a:xfrm>
          <a:prstGeom prst="rect">
            <a:avLst/>
          </a:prstGeom>
        </p:spPr>
      </p:pic>
      <p:pic>
        <p:nvPicPr>
          <p:cNvPr id="8" name="Graphic 7" descr="Chatt kontur">
            <a:extLst>
              <a:ext uri="{FF2B5EF4-FFF2-40B4-BE49-F238E27FC236}">
                <a16:creationId xmlns:a16="http://schemas.microsoft.com/office/drawing/2014/main" id="{2F01EB14-B18A-38F7-2314-6D4298E53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3233" y="2303194"/>
            <a:ext cx="914400" cy="914400"/>
          </a:xfrm>
          <a:prstGeom prst="rect">
            <a:avLst/>
          </a:prstGeom>
        </p:spPr>
      </p:pic>
      <p:pic>
        <p:nvPicPr>
          <p:cNvPr id="9" name="Graphic 8" descr="Pengar kontur">
            <a:extLst>
              <a:ext uri="{FF2B5EF4-FFF2-40B4-BE49-F238E27FC236}">
                <a16:creationId xmlns:a16="http://schemas.microsoft.com/office/drawing/2014/main" id="{52498AF1-F8B4-F763-A223-ABFAEA2A1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9147" y="22976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2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7A241AD-995C-68DD-C23B-A4D493B7F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181" y="2859370"/>
            <a:ext cx="9360000" cy="864000"/>
          </a:xfrm>
        </p:spPr>
        <p:txBody>
          <a:bodyPr/>
          <a:lstStyle/>
          <a:p>
            <a:pPr algn="ctr"/>
            <a:r>
              <a:rPr lang="sv-SE"/>
              <a:t>Sveriges Ingenjörer</a:t>
            </a:r>
            <a:r>
              <a:rPr lang="sv-SE">
                <a:solidFill>
                  <a:srgbClr val="000000"/>
                </a:solidFill>
                <a:latin typeface="Arial"/>
                <a:ea typeface="+mj-lt"/>
                <a:cs typeface="+mj-lt"/>
              </a:rPr>
              <a:t> </a:t>
            </a:r>
            <a:r>
              <a:rPr lang="sv-SE" sz="4000" b="0">
                <a:solidFill>
                  <a:srgbClr val="0099CC"/>
                </a:solidFill>
                <a:latin typeface="PT Serif"/>
                <a:ea typeface="+mj-lt"/>
                <a:cs typeface="+mj-lt"/>
              </a:rPr>
              <a:t>♥</a:t>
            </a:r>
            <a:r>
              <a:rPr lang="sv-SE" sz="4000" b="0">
                <a:solidFill>
                  <a:srgbClr val="0099CC"/>
                </a:solidFill>
                <a:latin typeface="PT Serif"/>
                <a:cs typeface="Arial"/>
              </a:rPr>
              <a:t> </a:t>
            </a:r>
            <a:r>
              <a:rPr lang="sv-SE">
                <a:solidFill>
                  <a:srgbClr val="0099CC"/>
                </a:solidFill>
                <a:latin typeface="Arial"/>
                <a:cs typeface="Arial"/>
              </a:rPr>
              <a:t>ingenjörer</a:t>
            </a:r>
            <a:endParaRPr lang="sv-SE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620197"/>
      </p:ext>
    </p:extLst>
  </p:cSld>
  <p:clrMapOvr>
    <a:masterClrMapping/>
  </p:clrMapOvr>
</p:sld>
</file>

<file path=ppt/theme/theme1.xml><?xml version="1.0" encoding="utf-8"?>
<a:theme xmlns:a="http://schemas.openxmlformats.org/drawingml/2006/main" name="Sveriges Ingenjörer 2021, v2">
  <a:themeElements>
    <a:clrScheme name="Egen 1">
      <a:dk1>
        <a:srgbClr val="000000"/>
      </a:dk1>
      <a:lt1>
        <a:srgbClr val="FFFFFF"/>
      </a:lt1>
      <a:dk2>
        <a:srgbClr val="46505C"/>
      </a:dk2>
      <a:lt2>
        <a:srgbClr val="F3F3F3"/>
      </a:lt2>
      <a:accent1>
        <a:srgbClr val="0099CC"/>
      </a:accent1>
      <a:accent2>
        <a:srgbClr val="E36190"/>
      </a:accent2>
      <a:accent3>
        <a:srgbClr val="89919C"/>
      </a:accent3>
      <a:accent4>
        <a:srgbClr val="036C8F"/>
      </a:accent4>
      <a:accent5>
        <a:srgbClr val="A83363"/>
      </a:accent5>
      <a:accent6>
        <a:srgbClr val="003C51"/>
      </a:accent6>
      <a:hlink>
        <a:srgbClr val="0563C1"/>
      </a:hlink>
      <a:folHlink>
        <a:srgbClr val="954F72"/>
      </a:folHlink>
    </a:clrScheme>
    <a:fontScheme name="Handelshögskolan bre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>
            <a:ln w="0">
              <a:noFill/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veriges Ingenjörer 2021.potx" id="{D95C6331-0118-4CE4-BC6A-1A9FF493B23B}" vid="{1B9ABA21-22F4-4EA4-8BC9-244F7FD0757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578BD38D2482A45B259B10CD24C2698" ma:contentTypeVersion="14" ma:contentTypeDescription="Skapa ett nytt dokument." ma:contentTypeScope="" ma:versionID="e3805a66f8283d5ab16a2aea62bd0866">
  <xsd:schema xmlns:xsd="http://www.w3.org/2001/XMLSchema" xmlns:xs="http://www.w3.org/2001/XMLSchema" xmlns:p="http://schemas.microsoft.com/office/2006/metadata/properties" xmlns:ns2="338166e3-3174-4fc2-9c17-16a589e3932d" xmlns:ns3="dd1234b8-a07f-4315-b19a-b24e42894ecf" targetNamespace="http://schemas.microsoft.com/office/2006/metadata/properties" ma:root="true" ma:fieldsID="4a3f72d3ac5c82820d8da88c6140b96f" ns2:_="" ns3:_="">
    <xsd:import namespace="338166e3-3174-4fc2-9c17-16a589e3932d"/>
    <xsd:import namespace="dd1234b8-a07f-4315-b19a-b24e42894e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8166e3-3174-4fc2-9c17-16a589e39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234b8-a07f-4315-b19a-b24e42894e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580DF4-6DEE-4F98-ADD8-C5A81B0E8B1E}"/>
</file>

<file path=customXml/itemProps2.xml><?xml version="1.0" encoding="utf-8"?>
<ds:datastoreItem xmlns:ds="http://schemas.openxmlformats.org/officeDocument/2006/customXml" ds:itemID="{80B4F8B3-0C50-4A37-9E49-D2027FB4A82A}">
  <ds:schemaRefs>
    <ds:schemaRef ds:uri="b2fb3b92-bc64-4af3-9cb6-f8b247bbfd8e"/>
    <ds:schemaRef ds:uri="c819f61f-f50e-4644-beb9-c3da9894992d"/>
    <ds:schemaRef ds:uri="cfd811cb-b435-46d2-b6f4-6ff4bff6b6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F299CD-5F34-4A8E-861C-B6B30C2164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5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Sveriges Ingenjörer 2021, v2</vt:lpstr>
      <vt:lpstr>Varför är det viktigt att vara medlem  i Sveriges Ingenjörer</vt:lpstr>
      <vt:lpstr>Vikten av ett fackligt medlemskap  </vt:lpstr>
      <vt:lpstr>Därför är ditt medlemskap viktigt också för andra </vt:lpstr>
      <vt:lpstr>Några av dina personliga fördelar</vt:lpstr>
      <vt:lpstr>Sveriges Ingenjörer ♥ ingenjörer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MariaPia Gistedt</dc:creator>
  <cp:revision>1</cp:revision>
  <dcterms:created xsi:type="dcterms:W3CDTF">2024-12-04T09:13:45Z</dcterms:created>
  <dcterms:modified xsi:type="dcterms:W3CDTF">2025-01-24T13:08:00Z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0x010100F578BD38D2482A45B259B10CD24C2698</vt:lpwstr>
  </property>
  <property fmtid="{D5CDD505-2E9C-101B-9397-08002B2CF9AE}" pid="3" name="MediaServiceImageTags">
    <vt:lpwstr/>
  </property>
</Properties>
</file>