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4"/>
  </p:sldMasterIdLst>
  <p:notesMasterIdLst>
    <p:notesMasterId r:id="rId11"/>
  </p:notesMasterIdLst>
  <p:handoutMasterIdLst>
    <p:handoutMasterId r:id="rId12"/>
  </p:handoutMasterIdLst>
  <p:sldIdLst>
    <p:sldId id="264" r:id="rId5"/>
    <p:sldId id="276" r:id="rId6"/>
    <p:sldId id="274" r:id="rId7"/>
    <p:sldId id="275" r:id="rId8"/>
    <p:sldId id="273" r:id="rId9"/>
    <p:sldId id="260" r:id="rId10"/>
  </p:sldIdLst>
  <p:sldSz cx="12192000" cy="6858000"/>
  <p:notesSz cx="6858000" cy="9144000"/>
  <p:embeddedFontLst>
    <p:embeddedFont>
      <p:font typeface="Sveriges Ingenjorer Medium" panose="00000600000000000000" pitchFamily="50" charset="0"/>
      <p:regular r:id="rId13"/>
    </p:embeddedFont>
  </p:embeddedFont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6190"/>
    <a:srgbClr val="627784"/>
    <a:srgbClr val="7B878E"/>
    <a:srgbClr val="B1C3C9"/>
    <a:srgbClr val="E362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946FE0-5FAA-4A32-901A-26538BCB365C}" v="56" dt="2026-08-06T13:39:49.9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63299" autoAdjust="0"/>
  </p:normalViewPr>
  <p:slideViewPr>
    <p:cSldViewPr snapToGrid="0" showGuides="1">
      <p:cViewPr varScale="1">
        <p:scale>
          <a:sx n="63" d="100"/>
          <a:sy n="63" d="100"/>
        </p:scale>
        <p:origin x="484" y="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in Lindström" userId="7d0ae223-63a9-4818-9594-c72a18bffeeb" providerId="ADAL" clId="{B94A8507-78DD-43A9-8975-5FC604D07E7E}"/>
    <pc:docChg chg="undo custSel addSld delSld modSld">
      <pc:chgData name="Karin Lindström" userId="7d0ae223-63a9-4818-9594-c72a18bffeeb" providerId="ADAL" clId="{B94A8507-78DD-43A9-8975-5FC604D07E7E}" dt="2026-08-06T13:42:03.801" v="794" actId="20577"/>
      <pc:docMkLst>
        <pc:docMk/>
      </pc:docMkLst>
      <pc:sldChg chg="addSp delSp modSp add mod modNotesTx">
        <pc:chgData name="Karin Lindström" userId="7d0ae223-63a9-4818-9594-c72a18bffeeb" providerId="ADAL" clId="{B94A8507-78DD-43A9-8975-5FC604D07E7E}" dt="2026-08-06T13:27:14.384" v="702" actId="6549"/>
        <pc:sldMkLst>
          <pc:docMk/>
          <pc:sldMk cId="2314035836" sldId="260"/>
        </pc:sldMkLst>
        <pc:spChg chg="mod">
          <ac:chgData name="Karin Lindström" userId="7d0ae223-63a9-4818-9594-c72a18bffeeb" providerId="ADAL" clId="{B94A8507-78DD-43A9-8975-5FC604D07E7E}" dt="2026-08-06T13:13:27.631" v="552" actId="113"/>
          <ac:spMkLst>
            <pc:docMk/>
            <pc:sldMk cId="2314035836" sldId="260"/>
            <ac:spMk id="3" creationId="{49BCFCC5-46FE-ED62-7F7F-AAB24E8F2730}"/>
          </ac:spMkLst>
        </pc:spChg>
        <pc:spChg chg="mod">
          <ac:chgData name="Karin Lindström" userId="7d0ae223-63a9-4818-9594-c72a18bffeeb" providerId="ADAL" clId="{B94A8507-78DD-43A9-8975-5FC604D07E7E}" dt="2026-08-06T13:13:56.759" v="557" actId="1076"/>
          <ac:spMkLst>
            <pc:docMk/>
            <pc:sldMk cId="2314035836" sldId="260"/>
            <ac:spMk id="4" creationId="{D51E21D2-F580-A0B2-98C3-209377C8EE79}"/>
          </ac:spMkLst>
        </pc:spChg>
        <pc:spChg chg="mod">
          <ac:chgData name="Karin Lindström" userId="7d0ae223-63a9-4818-9594-c72a18bffeeb" providerId="ADAL" clId="{B94A8507-78DD-43A9-8975-5FC604D07E7E}" dt="2026-08-06T13:13:56.759" v="557" actId="1076"/>
          <ac:spMkLst>
            <pc:docMk/>
            <pc:sldMk cId="2314035836" sldId="260"/>
            <ac:spMk id="5" creationId="{8C3D0686-43AB-52C7-E677-23E553B2FF1A}"/>
          </ac:spMkLst>
        </pc:spChg>
        <pc:spChg chg="mod">
          <ac:chgData name="Karin Lindström" userId="7d0ae223-63a9-4818-9594-c72a18bffeeb" providerId="ADAL" clId="{B94A8507-78DD-43A9-8975-5FC604D07E7E}" dt="2026-08-06T13:13:56.759" v="557" actId="1076"/>
          <ac:spMkLst>
            <pc:docMk/>
            <pc:sldMk cId="2314035836" sldId="260"/>
            <ac:spMk id="6" creationId="{4652E796-D203-5257-A3F9-AE52F91CC3A0}"/>
          </ac:spMkLst>
        </pc:spChg>
        <pc:spChg chg="add del mod">
          <ac:chgData name="Karin Lindström" userId="7d0ae223-63a9-4818-9594-c72a18bffeeb" providerId="ADAL" clId="{B94A8507-78DD-43A9-8975-5FC604D07E7E}" dt="2026-08-06T13:12:31.179" v="503" actId="478"/>
          <ac:spMkLst>
            <pc:docMk/>
            <pc:sldMk cId="2314035836" sldId="260"/>
            <ac:spMk id="7" creationId="{9E4E8A47-F106-9069-5749-B7E66FD97313}"/>
          </ac:spMkLst>
        </pc:spChg>
        <pc:spChg chg="add mod">
          <ac:chgData name="Karin Lindström" userId="7d0ae223-63a9-4818-9594-c72a18bffeeb" providerId="ADAL" clId="{B94A8507-78DD-43A9-8975-5FC604D07E7E}" dt="2026-08-06T13:13:56.759" v="557" actId="1076"/>
          <ac:spMkLst>
            <pc:docMk/>
            <pc:sldMk cId="2314035836" sldId="260"/>
            <ac:spMk id="9" creationId="{668F2D15-5846-9733-4E7D-E06345BEDCEE}"/>
          </ac:spMkLst>
        </pc:spChg>
      </pc:sldChg>
      <pc:sldChg chg="modSp mod">
        <pc:chgData name="Karin Lindström" userId="7d0ae223-63a9-4818-9594-c72a18bffeeb" providerId="ADAL" clId="{B94A8507-78DD-43A9-8975-5FC604D07E7E}" dt="2026-08-06T13:41:19.857" v="789" actId="20577"/>
        <pc:sldMkLst>
          <pc:docMk/>
          <pc:sldMk cId="1928034250" sldId="264"/>
        </pc:sldMkLst>
        <pc:spChg chg="mod">
          <ac:chgData name="Karin Lindström" userId="7d0ae223-63a9-4818-9594-c72a18bffeeb" providerId="ADAL" clId="{B94A8507-78DD-43A9-8975-5FC604D07E7E}" dt="2026-08-06T13:16:25.720" v="571" actId="2711"/>
          <ac:spMkLst>
            <pc:docMk/>
            <pc:sldMk cId="1928034250" sldId="264"/>
            <ac:spMk id="4" creationId="{24DBD3D1-5845-D103-6B90-389795B17438}"/>
          </ac:spMkLst>
        </pc:spChg>
        <pc:spChg chg="mod">
          <ac:chgData name="Karin Lindström" userId="7d0ae223-63a9-4818-9594-c72a18bffeeb" providerId="ADAL" clId="{B94A8507-78DD-43A9-8975-5FC604D07E7E}" dt="2026-08-06T13:41:19.857" v="789" actId="20577"/>
          <ac:spMkLst>
            <pc:docMk/>
            <pc:sldMk cId="1928034250" sldId="264"/>
            <ac:spMk id="5" creationId="{03FE58BA-7EA9-EA8B-993B-81C708F0F4D5}"/>
          </ac:spMkLst>
        </pc:spChg>
      </pc:sldChg>
      <pc:sldChg chg="del">
        <pc:chgData name="Karin Lindström" userId="7d0ae223-63a9-4818-9594-c72a18bffeeb" providerId="ADAL" clId="{B94A8507-78DD-43A9-8975-5FC604D07E7E}" dt="2026-08-06T12:40:29.168" v="0" actId="47"/>
        <pc:sldMkLst>
          <pc:docMk/>
          <pc:sldMk cId="2856071141" sldId="266"/>
        </pc:sldMkLst>
      </pc:sldChg>
      <pc:sldChg chg="addSp modSp del mod">
        <pc:chgData name="Karin Lindström" userId="7d0ae223-63a9-4818-9594-c72a18bffeeb" providerId="ADAL" clId="{B94A8507-78DD-43A9-8975-5FC604D07E7E}" dt="2026-08-06T13:41:02.984" v="787" actId="47"/>
        <pc:sldMkLst>
          <pc:docMk/>
          <pc:sldMk cId="558930544" sldId="268"/>
        </pc:sldMkLst>
        <pc:spChg chg="mod">
          <ac:chgData name="Karin Lindström" userId="7d0ae223-63a9-4818-9594-c72a18bffeeb" providerId="ADAL" clId="{B94A8507-78DD-43A9-8975-5FC604D07E7E}" dt="2026-08-06T13:30:04.936" v="708"/>
          <ac:spMkLst>
            <pc:docMk/>
            <pc:sldMk cId="558930544" sldId="268"/>
            <ac:spMk id="3" creationId="{B7363106-FA45-8A4E-00B1-3438AFD3F1CD}"/>
          </ac:spMkLst>
        </pc:spChg>
        <pc:graphicFrameChg chg="add mod">
          <ac:chgData name="Karin Lindström" userId="7d0ae223-63a9-4818-9594-c72a18bffeeb" providerId="ADAL" clId="{B94A8507-78DD-43A9-8975-5FC604D07E7E}" dt="2026-08-06T13:29:04.552" v="704"/>
          <ac:graphicFrameMkLst>
            <pc:docMk/>
            <pc:sldMk cId="558930544" sldId="268"/>
            <ac:graphicFrameMk id="4" creationId="{A600EBD7-C3BD-DE91-EE9F-9FCCCE4C1EDA}"/>
          </ac:graphicFrameMkLst>
        </pc:graphicFrameChg>
        <pc:graphicFrameChg chg="add mod">
          <ac:chgData name="Karin Lindström" userId="7d0ae223-63a9-4818-9594-c72a18bffeeb" providerId="ADAL" clId="{B94A8507-78DD-43A9-8975-5FC604D07E7E}" dt="2026-08-06T13:29:43.389" v="705"/>
          <ac:graphicFrameMkLst>
            <pc:docMk/>
            <pc:sldMk cId="558930544" sldId="268"/>
            <ac:graphicFrameMk id="5" creationId="{2965C1E9-CAB3-6EFB-42EE-3EBF91833496}"/>
          </ac:graphicFrameMkLst>
        </pc:graphicFrameChg>
      </pc:sldChg>
      <pc:sldChg chg="del">
        <pc:chgData name="Karin Lindström" userId="7d0ae223-63a9-4818-9594-c72a18bffeeb" providerId="ADAL" clId="{B94A8507-78DD-43A9-8975-5FC604D07E7E}" dt="2026-08-06T13:19:25.778" v="580" actId="47"/>
        <pc:sldMkLst>
          <pc:docMk/>
          <pc:sldMk cId="3846611896" sldId="269"/>
        </pc:sldMkLst>
      </pc:sldChg>
      <pc:sldChg chg="del">
        <pc:chgData name="Karin Lindström" userId="7d0ae223-63a9-4818-9594-c72a18bffeeb" providerId="ADAL" clId="{B94A8507-78DD-43A9-8975-5FC604D07E7E}" dt="2026-08-06T13:26:50.883" v="700" actId="47"/>
        <pc:sldMkLst>
          <pc:docMk/>
          <pc:sldMk cId="775829362" sldId="270"/>
        </pc:sldMkLst>
      </pc:sldChg>
      <pc:sldChg chg="addSp delSp modSp del mod">
        <pc:chgData name="Karin Lindström" userId="7d0ae223-63a9-4818-9594-c72a18bffeeb" providerId="ADAL" clId="{B94A8507-78DD-43A9-8975-5FC604D07E7E}" dt="2026-08-06T13:16:13.773" v="570" actId="47"/>
        <pc:sldMkLst>
          <pc:docMk/>
          <pc:sldMk cId="1154552554" sldId="271"/>
        </pc:sldMkLst>
        <pc:picChg chg="add del mod">
          <ac:chgData name="Karin Lindström" userId="7d0ae223-63a9-4818-9594-c72a18bffeeb" providerId="ADAL" clId="{B94A8507-78DD-43A9-8975-5FC604D07E7E}" dt="2026-08-06T13:15:06.664" v="560" actId="478"/>
          <ac:picMkLst>
            <pc:docMk/>
            <pc:sldMk cId="1154552554" sldId="271"/>
            <ac:picMk id="4" creationId="{F87D55E8-762F-BCB8-F4F7-61AF7E70A228}"/>
          </ac:picMkLst>
        </pc:picChg>
      </pc:sldChg>
      <pc:sldChg chg="del">
        <pc:chgData name="Karin Lindström" userId="7d0ae223-63a9-4818-9594-c72a18bffeeb" providerId="ADAL" clId="{B94A8507-78DD-43A9-8975-5FC604D07E7E}" dt="2026-08-06T13:27:22.719" v="703" actId="47"/>
        <pc:sldMkLst>
          <pc:docMk/>
          <pc:sldMk cId="1549400758" sldId="272"/>
        </pc:sldMkLst>
      </pc:sldChg>
      <pc:sldChg chg="addSp delSp modSp new del mod">
        <pc:chgData name="Karin Lindström" userId="7d0ae223-63a9-4818-9594-c72a18bffeeb" providerId="ADAL" clId="{B94A8507-78DD-43A9-8975-5FC604D07E7E}" dt="2026-08-06T13:13:32.676" v="555" actId="47"/>
        <pc:sldMkLst>
          <pc:docMk/>
          <pc:sldMk cId="921936359" sldId="273"/>
        </pc:sldMkLst>
        <pc:spChg chg="mod">
          <ac:chgData name="Karin Lindström" userId="7d0ae223-63a9-4818-9594-c72a18bffeeb" providerId="ADAL" clId="{B94A8507-78DD-43A9-8975-5FC604D07E7E}" dt="2026-08-06T12:42:13.130" v="2"/>
          <ac:spMkLst>
            <pc:docMk/>
            <pc:sldMk cId="921936359" sldId="273"/>
            <ac:spMk id="2" creationId="{1A1328CC-5896-BB3D-3D1C-D6E7B82FC0A7}"/>
          </ac:spMkLst>
        </pc:spChg>
        <pc:spChg chg="del">
          <ac:chgData name="Karin Lindström" userId="7d0ae223-63a9-4818-9594-c72a18bffeeb" providerId="ADAL" clId="{B94A8507-78DD-43A9-8975-5FC604D07E7E}" dt="2026-08-06T12:42:41.733" v="4" actId="478"/>
          <ac:spMkLst>
            <pc:docMk/>
            <pc:sldMk cId="921936359" sldId="273"/>
            <ac:spMk id="3" creationId="{93134FE6-1D52-C59A-7C4D-294BDDE90B72}"/>
          </ac:spMkLst>
        </pc:spChg>
        <pc:spChg chg="add del mod">
          <ac:chgData name="Karin Lindström" userId="7d0ae223-63a9-4818-9594-c72a18bffeeb" providerId="ADAL" clId="{B94A8507-78DD-43A9-8975-5FC604D07E7E}" dt="2026-08-06T12:57:21.314" v="184" actId="478"/>
          <ac:spMkLst>
            <pc:docMk/>
            <pc:sldMk cId="921936359" sldId="273"/>
            <ac:spMk id="4" creationId="{EAD2F2D9-8AE1-D94A-4F4F-7E284F3BD3BB}"/>
          </ac:spMkLst>
        </pc:spChg>
        <pc:spChg chg="add del">
          <ac:chgData name="Karin Lindström" userId="7d0ae223-63a9-4818-9594-c72a18bffeeb" providerId="ADAL" clId="{B94A8507-78DD-43A9-8975-5FC604D07E7E}" dt="2026-08-06T13:03:26.906" v="222" actId="478"/>
          <ac:spMkLst>
            <pc:docMk/>
            <pc:sldMk cId="921936359" sldId="273"/>
            <ac:spMk id="5" creationId="{747B9927-438E-DD2F-F9B1-69C3A1EB1902}"/>
          </ac:spMkLst>
        </pc:spChg>
        <pc:spChg chg="add mod">
          <ac:chgData name="Karin Lindström" userId="7d0ae223-63a9-4818-9594-c72a18bffeeb" providerId="ADAL" clId="{B94A8507-78DD-43A9-8975-5FC604D07E7E}" dt="2026-08-06T13:03:44.819" v="228" actId="1076"/>
          <ac:spMkLst>
            <pc:docMk/>
            <pc:sldMk cId="921936359" sldId="273"/>
            <ac:spMk id="6" creationId="{4246A4F7-889D-BADC-D77F-D4FDC7325085}"/>
          </ac:spMkLst>
        </pc:spChg>
        <pc:spChg chg="add mod">
          <ac:chgData name="Karin Lindström" userId="7d0ae223-63a9-4818-9594-c72a18bffeeb" providerId="ADAL" clId="{B94A8507-78DD-43A9-8975-5FC604D07E7E}" dt="2026-08-06T13:03:49.837" v="231" actId="1076"/>
          <ac:spMkLst>
            <pc:docMk/>
            <pc:sldMk cId="921936359" sldId="273"/>
            <ac:spMk id="8" creationId="{0D1EFA49-B255-6663-0ABE-93251FAE2B77}"/>
          </ac:spMkLst>
        </pc:spChg>
        <pc:spChg chg="add mod">
          <ac:chgData name="Karin Lindström" userId="7d0ae223-63a9-4818-9594-c72a18bffeeb" providerId="ADAL" clId="{B94A8507-78DD-43A9-8975-5FC604D07E7E}" dt="2026-08-06T13:03:43.220" v="227" actId="1076"/>
          <ac:spMkLst>
            <pc:docMk/>
            <pc:sldMk cId="921936359" sldId="273"/>
            <ac:spMk id="10" creationId="{680E6330-2AB4-BE1D-F134-E04835676D5E}"/>
          </ac:spMkLst>
        </pc:spChg>
        <pc:spChg chg="add mod">
          <ac:chgData name="Karin Lindström" userId="7d0ae223-63a9-4818-9594-c72a18bffeeb" providerId="ADAL" clId="{B94A8507-78DD-43A9-8975-5FC604D07E7E}" dt="2026-08-06T13:03:51.534" v="232" actId="1076"/>
          <ac:spMkLst>
            <pc:docMk/>
            <pc:sldMk cId="921936359" sldId="273"/>
            <ac:spMk id="12" creationId="{218ECF71-BB50-85BF-566F-14BAFC23E363}"/>
          </ac:spMkLst>
        </pc:spChg>
      </pc:sldChg>
      <pc:sldChg chg="addSp delSp modSp new mod">
        <pc:chgData name="Karin Lindström" userId="7d0ae223-63a9-4818-9594-c72a18bffeeb" providerId="ADAL" clId="{B94A8507-78DD-43A9-8975-5FC604D07E7E}" dt="2026-08-06T13:16:02.494" v="569" actId="1076"/>
        <pc:sldMkLst>
          <pc:docMk/>
          <pc:sldMk cId="3816318549" sldId="273"/>
        </pc:sldMkLst>
        <pc:spChg chg="mod">
          <ac:chgData name="Karin Lindström" userId="7d0ae223-63a9-4818-9594-c72a18bffeeb" providerId="ADAL" clId="{B94A8507-78DD-43A9-8975-5FC604D07E7E}" dt="2026-08-06T13:15:32.921" v="563" actId="2711"/>
          <ac:spMkLst>
            <pc:docMk/>
            <pc:sldMk cId="3816318549" sldId="273"/>
            <ac:spMk id="2" creationId="{B3CD1FDA-2E0B-D655-935B-B06F400A4EBE}"/>
          </ac:spMkLst>
        </pc:spChg>
        <pc:spChg chg="mod">
          <ac:chgData name="Karin Lindström" userId="7d0ae223-63a9-4818-9594-c72a18bffeeb" providerId="ADAL" clId="{B94A8507-78DD-43A9-8975-5FC604D07E7E}" dt="2026-08-06T13:15:47.617" v="566" actId="20577"/>
          <ac:spMkLst>
            <pc:docMk/>
            <pc:sldMk cId="3816318549" sldId="273"/>
            <ac:spMk id="3" creationId="{D22173A1-D54F-2F5D-750E-EA04A4CB24EA}"/>
          </ac:spMkLst>
        </pc:spChg>
        <pc:spChg chg="del">
          <ac:chgData name="Karin Lindström" userId="7d0ae223-63a9-4818-9594-c72a18bffeeb" providerId="ADAL" clId="{B94A8507-78DD-43A9-8975-5FC604D07E7E}" dt="2026-08-06T13:15:54.907" v="567"/>
          <ac:spMkLst>
            <pc:docMk/>
            <pc:sldMk cId="3816318549" sldId="273"/>
            <ac:spMk id="4" creationId="{55243C36-F081-1C0D-11FC-B0A323E9A1C9}"/>
          </ac:spMkLst>
        </pc:spChg>
        <pc:picChg chg="add mod">
          <ac:chgData name="Karin Lindström" userId="7d0ae223-63a9-4818-9594-c72a18bffeeb" providerId="ADAL" clId="{B94A8507-78DD-43A9-8975-5FC604D07E7E}" dt="2026-08-06T13:16:02.494" v="569" actId="1076"/>
          <ac:picMkLst>
            <pc:docMk/>
            <pc:sldMk cId="3816318549" sldId="273"/>
            <ac:picMk id="5" creationId="{2A85D019-781E-71AF-FC63-2295E5188601}"/>
          </ac:picMkLst>
        </pc:picChg>
      </pc:sldChg>
      <pc:sldChg chg="addSp delSp modSp add mod">
        <pc:chgData name="Karin Lindström" userId="7d0ae223-63a9-4818-9594-c72a18bffeeb" providerId="ADAL" clId="{B94A8507-78DD-43A9-8975-5FC604D07E7E}" dt="2026-08-06T13:40:57.201" v="786" actId="1076"/>
        <pc:sldMkLst>
          <pc:docMk/>
          <pc:sldMk cId="326966101" sldId="274"/>
        </pc:sldMkLst>
        <pc:spChg chg="mod">
          <ac:chgData name="Karin Lindström" userId="7d0ae223-63a9-4818-9594-c72a18bffeeb" providerId="ADAL" clId="{B94A8507-78DD-43A9-8975-5FC604D07E7E}" dt="2026-08-06T13:17:29.102" v="575" actId="2711"/>
          <ac:spMkLst>
            <pc:docMk/>
            <pc:sldMk cId="326966101" sldId="274"/>
            <ac:spMk id="2" creationId="{34EE14AE-E04D-505D-6385-59FBFE656210}"/>
          </ac:spMkLst>
        </pc:spChg>
        <pc:spChg chg="mod">
          <ac:chgData name="Karin Lindström" userId="7d0ae223-63a9-4818-9594-c72a18bffeeb" providerId="ADAL" clId="{B94A8507-78DD-43A9-8975-5FC604D07E7E}" dt="2026-08-06T13:17:11.688" v="573"/>
          <ac:spMkLst>
            <pc:docMk/>
            <pc:sldMk cId="326966101" sldId="274"/>
            <ac:spMk id="3" creationId="{986DD1EA-927E-C551-E294-6534ADE3B2E8}"/>
          </ac:spMkLst>
        </pc:spChg>
        <pc:spChg chg="add del mod">
          <ac:chgData name="Karin Lindström" userId="7d0ae223-63a9-4818-9594-c72a18bffeeb" providerId="ADAL" clId="{B94A8507-78DD-43A9-8975-5FC604D07E7E}" dt="2026-08-06T13:19:08.390" v="577"/>
          <ac:spMkLst>
            <pc:docMk/>
            <pc:sldMk cId="326966101" sldId="274"/>
            <ac:spMk id="6" creationId="{EC22C10C-E4D4-118C-2569-21C789166433}"/>
          </ac:spMkLst>
        </pc:spChg>
        <pc:picChg chg="del">
          <ac:chgData name="Karin Lindström" userId="7d0ae223-63a9-4818-9594-c72a18bffeeb" providerId="ADAL" clId="{B94A8507-78DD-43A9-8975-5FC604D07E7E}" dt="2026-08-06T13:17:31.792" v="576" actId="478"/>
          <ac:picMkLst>
            <pc:docMk/>
            <pc:sldMk cId="326966101" sldId="274"/>
            <ac:picMk id="5" creationId="{D60AF122-49E9-4EED-BF39-064FDD990039}"/>
          </ac:picMkLst>
        </pc:picChg>
        <pc:picChg chg="add mod">
          <ac:chgData name="Karin Lindström" userId="7d0ae223-63a9-4818-9594-c72a18bffeeb" providerId="ADAL" clId="{B94A8507-78DD-43A9-8975-5FC604D07E7E}" dt="2026-08-06T13:40:57.201" v="786" actId="1076"/>
          <ac:picMkLst>
            <pc:docMk/>
            <pc:sldMk cId="326966101" sldId="274"/>
            <ac:picMk id="7" creationId="{F3B45AD8-F5D4-9CD5-F21F-DA52D97440CE}"/>
          </ac:picMkLst>
        </pc:picChg>
      </pc:sldChg>
      <pc:sldChg chg="addSp delSp modSp new del mod">
        <pc:chgData name="Karin Lindström" userId="7d0ae223-63a9-4818-9594-c72a18bffeeb" providerId="ADAL" clId="{B94A8507-78DD-43A9-8975-5FC604D07E7E}" dt="2026-08-06T13:13:30.359" v="553" actId="47"/>
        <pc:sldMkLst>
          <pc:docMk/>
          <pc:sldMk cId="707901638" sldId="274"/>
        </pc:sldMkLst>
        <pc:spChg chg="mod">
          <ac:chgData name="Karin Lindström" userId="7d0ae223-63a9-4818-9594-c72a18bffeeb" providerId="ADAL" clId="{B94A8507-78DD-43A9-8975-5FC604D07E7E}" dt="2026-08-06T12:53:05.784" v="119" actId="20577"/>
          <ac:spMkLst>
            <pc:docMk/>
            <pc:sldMk cId="707901638" sldId="274"/>
            <ac:spMk id="2" creationId="{F18A7A0F-ED6A-4E65-72AD-8F6184647690}"/>
          </ac:spMkLst>
        </pc:spChg>
        <pc:spChg chg="del mod">
          <ac:chgData name="Karin Lindström" userId="7d0ae223-63a9-4818-9594-c72a18bffeeb" providerId="ADAL" clId="{B94A8507-78DD-43A9-8975-5FC604D07E7E}" dt="2026-08-06T12:48:04.763" v="27" actId="478"/>
          <ac:spMkLst>
            <pc:docMk/>
            <pc:sldMk cId="707901638" sldId="274"/>
            <ac:spMk id="3" creationId="{BD629BA0-A2FF-7F54-3A2A-7A2632A799B8}"/>
          </ac:spMkLst>
        </pc:spChg>
        <pc:spChg chg="mod">
          <ac:chgData name="Karin Lindström" userId="7d0ae223-63a9-4818-9594-c72a18bffeeb" providerId="ADAL" clId="{B94A8507-78DD-43A9-8975-5FC604D07E7E}" dt="2026-08-06T12:56:55.219" v="182" actId="1076"/>
          <ac:spMkLst>
            <pc:docMk/>
            <pc:sldMk cId="707901638" sldId="274"/>
            <ac:spMk id="4" creationId="{27353B7C-3D96-4EAF-87EE-D486A580ED26}"/>
          </ac:spMkLst>
        </pc:spChg>
        <pc:spChg chg="mod">
          <ac:chgData name="Karin Lindström" userId="7d0ae223-63a9-4818-9594-c72a18bffeeb" providerId="ADAL" clId="{B94A8507-78DD-43A9-8975-5FC604D07E7E}" dt="2026-08-06T12:56:31.975" v="181" actId="20577"/>
          <ac:spMkLst>
            <pc:docMk/>
            <pc:sldMk cId="707901638" sldId="274"/>
            <ac:spMk id="5" creationId="{3258F6F2-358E-7069-0DFD-D5101CD73450}"/>
          </ac:spMkLst>
        </pc:spChg>
        <pc:spChg chg="add mod">
          <ac:chgData name="Karin Lindström" userId="7d0ae223-63a9-4818-9594-c72a18bffeeb" providerId="ADAL" clId="{B94A8507-78DD-43A9-8975-5FC604D07E7E}" dt="2026-08-06T12:56:08.401" v="176" actId="1076"/>
          <ac:spMkLst>
            <pc:docMk/>
            <pc:sldMk cId="707901638" sldId="274"/>
            <ac:spMk id="7" creationId="{05F1DDAD-7229-73F5-B5D7-0BBB021E7163}"/>
          </ac:spMkLst>
        </pc:spChg>
        <pc:spChg chg="add mod">
          <ac:chgData name="Karin Lindström" userId="7d0ae223-63a9-4818-9594-c72a18bffeeb" providerId="ADAL" clId="{B94A8507-78DD-43A9-8975-5FC604D07E7E}" dt="2026-08-06T12:56:16.886" v="178" actId="1076"/>
          <ac:spMkLst>
            <pc:docMk/>
            <pc:sldMk cId="707901638" sldId="274"/>
            <ac:spMk id="8" creationId="{DDA1E923-A0B1-A6EB-3CB8-D3543E81096C}"/>
          </ac:spMkLst>
        </pc:spChg>
      </pc:sldChg>
      <pc:sldChg chg="addSp delSp modSp new del mod">
        <pc:chgData name="Karin Lindström" userId="7d0ae223-63a9-4818-9594-c72a18bffeeb" providerId="ADAL" clId="{B94A8507-78DD-43A9-8975-5FC604D07E7E}" dt="2026-08-06T13:13:31.567" v="554" actId="47"/>
        <pc:sldMkLst>
          <pc:docMk/>
          <pc:sldMk cId="4150358" sldId="275"/>
        </pc:sldMkLst>
        <pc:spChg chg="mod">
          <ac:chgData name="Karin Lindström" userId="7d0ae223-63a9-4818-9594-c72a18bffeeb" providerId="ADAL" clId="{B94A8507-78DD-43A9-8975-5FC604D07E7E}" dt="2026-08-06T13:02:31.842" v="221"/>
          <ac:spMkLst>
            <pc:docMk/>
            <pc:sldMk cId="4150358" sldId="275"/>
            <ac:spMk id="2" creationId="{BD46B6C3-6DDC-8236-EC62-D4F3732B4711}"/>
          </ac:spMkLst>
        </pc:spChg>
        <pc:graphicFrameChg chg="add del">
          <ac:chgData name="Karin Lindström" userId="7d0ae223-63a9-4818-9594-c72a18bffeeb" providerId="ADAL" clId="{B94A8507-78DD-43A9-8975-5FC604D07E7E}" dt="2026-08-06T12:58:07.974" v="187" actId="3680"/>
          <ac:graphicFrameMkLst>
            <pc:docMk/>
            <pc:sldMk cId="4150358" sldId="275"/>
            <ac:graphicFrameMk id="4" creationId="{5342A1C6-F72D-3954-D94B-F4BFC0235F44}"/>
          </ac:graphicFrameMkLst>
        </pc:graphicFrameChg>
        <pc:graphicFrameChg chg="add mod modGraphic">
          <ac:chgData name="Karin Lindström" userId="7d0ae223-63a9-4818-9594-c72a18bffeeb" providerId="ADAL" clId="{B94A8507-78DD-43A9-8975-5FC604D07E7E}" dt="2026-08-06T13:02:16.994" v="220" actId="20577"/>
          <ac:graphicFrameMkLst>
            <pc:docMk/>
            <pc:sldMk cId="4150358" sldId="275"/>
            <ac:graphicFrameMk id="5" creationId="{3BD99F3A-7E4B-8B64-0F94-C06008611886}"/>
          </ac:graphicFrameMkLst>
        </pc:graphicFrameChg>
      </pc:sldChg>
      <pc:sldChg chg="addSp delSp modSp add mod">
        <pc:chgData name="Karin Lindström" userId="7d0ae223-63a9-4818-9594-c72a18bffeeb" providerId="ADAL" clId="{B94A8507-78DD-43A9-8975-5FC604D07E7E}" dt="2026-08-06T13:42:03.801" v="794" actId="20577"/>
        <pc:sldMkLst>
          <pc:docMk/>
          <pc:sldMk cId="2441172205" sldId="275"/>
        </pc:sldMkLst>
        <pc:spChg chg="mod">
          <ac:chgData name="Karin Lindström" userId="7d0ae223-63a9-4818-9594-c72a18bffeeb" providerId="ADAL" clId="{B94A8507-78DD-43A9-8975-5FC604D07E7E}" dt="2026-08-06T13:20:46.535" v="583" actId="2711"/>
          <ac:spMkLst>
            <pc:docMk/>
            <pc:sldMk cId="2441172205" sldId="275"/>
            <ac:spMk id="2" creationId="{E2D1DF76-A6EF-1BE7-34EB-A01D11921F56}"/>
          </ac:spMkLst>
        </pc:spChg>
        <pc:spChg chg="mod">
          <ac:chgData name="Karin Lindström" userId="7d0ae223-63a9-4818-9594-c72a18bffeeb" providerId="ADAL" clId="{B94A8507-78DD-43A9-8975-5FC604D07E7E}" dt="2026-08-06T13:42:03.801" v="794" actId="20577"/>
          <ac:spMkLst>
            <pc:docMk/>
            <pc:sldMk cId="2441172205" sldId="275"/>
            <ac:spMk id="3" creationId="{9CA2ACBF-C7B1-00EE-DF82-FEB1BB079293}"/>
          </ac:spMkLst>
        </pc:spChg>
        <pc:spChg chg="add mod">
          <ac:chgData name="Karin Lindström" userId="7d0ae223-63a9-4818-9594-c72a18bffeeb" providerId="ADAL" clId="{B94A8507-78DD-43A9-8975-5FC604D07E7E}" dt="2026-08-06T13:26:40.172" v="699" actId="20577"/>
          <ac:spMkLst>
            <pc:docMk/>
            <pc:sldMk cId="2441172205" sldId="275"/>
            <ac:spMk id="5" creationId="{65A1ED5F-ECA0-6B0C-22FE-82E07B68A6D5}"/>
          </ac:spMkLst>
        </pc:spChg>
        <pc:spChg chg="add mod">
          <ac:chgData name="Karin Lindström" userId="7d0ae223-63a9-4818-9594-c72a18bffeeb" providerId="ADAL" clId="{B94A8507-78DD-43A9-8975-5FC604D07E7E}" dt="2026-08-06T13:26:57.558" v="701" actId="14100"/>
          <ac:spMkLst>
            <pc:docMk/>
            <pc:sldMk cId="2441172205" sldId="275"/>
            <ac:spMk id="6" creationId="{44442565-8F6C-553F-502E-0CC70A6F2BD3}"/>
          </ac:spMkLst>
        </pc:spChg>
        <pc:picChg chg="del">
          <ac:chgData name="Karin Lindström" userId="7d0ae223-63a9-4818-9594-c72a18bffeeb" providerId="ADAL" clId="{B94A8507-78DD-43A9-8975-5FC604D07E7E}" dt="2026-08-06T13:22:41.733" v="619" actId="478"/>
          <ac:picMkLst>
            <pc:docMk/>
            <pc:sldMk cId="2441172205" sldId="275"/>
            <ac:picMk id="7" creationId="{184B80D2-8688-D693-695E-7BE3179B5B3F}"/>
          </ac:picMkLst>
        </pc:picChg>
      </pc:sldChg>
      <pc:sldChg chg="addSp delSp modSp add mod">
        <pc:chgData name="Karin Lindström" userId="7d0ae223-63a9-4818-9594-c72a18bffeeb" providerId="ADAL" clId="{B94A8507-78DD-43A9-8975-5FC604D07E7E}" dt="2026-08-06T13:40:47.256" v="785" actId="1076"/>
        <pc:sldMkLst>
          <pc:docMk/>
          <pc:sldMk cId="4126684171" sldId="276"/>
        </pc:sldMkLst>
        <pc:spChg chg="mod">
          <ac:chgData name="Karin Lindström" userId="7d0ae223-63a9-4818-9594-c72a18bffeeb" providerId="ADAL" clId="{B94A8507-78DD-43A9-8975-5FC604D07E7E}" dt="2026-08-06T13:30:47.585" v="742" actId="2711"/>
          <ac:spMkLst>
            <pc:docMk/>
            <pc:sldMk cId="4126684171" sldId="276"/>
            <ac:spMk id="2" creationId="{5B402D5F-6BE8-A7EE-4308-8CEA8A575875}"/>
          </ac:spMkLst>
        </pc:spChg>
        <pc:spChg chg="mod">
          <ac:chgData name="Karin Lindström" userId="7d0ae223-63a9-4818-9594-c72a18bffeeb" providerId="ADAL" clId="{B94A8507-78DD-43A9-8975-5FC604D07E7E}" dt="2026-08-06T13:32:19.703" v="779" actId="20577"/>
          <ac:spMkLst>
            <pc:docMk/>
            <pc:sldMk cId="4126684171" sldId="276"/>
            <ac:spMk id="3" creationId="{A27E8201-0B2E-FEAE-4A0C-029F35F42613}"/>
          </ac:spMkLst>
        </pc:spChg>
        <pc:spChg chg="add del mod">
          <ac:chgData name="Karin Lindström" userId="7d0ae223-63a9-4818-9594-c72a18bffeeb" providerId="ADAL" clId="{B94A8507-78DD-43A9-8975-5FC604D07E7E}" dt="2026-08-06T13:39:49.942" v="781"/>
          <ac:spMkLst>
            <pc:docMk/>
            <pc:sldMk cId="4126684171" sldId="276"/>
            <ac:spMk id="6" creationId="{F570261F-594B-ECBD-4B15-8EDD34FAFECC}"/>
          </ac:spMkLst>
        </pc:spChg>
        <pc:picChg chg="del">
          <ac:chgData name="Karin Lindström" userId="7d0ae223-63a9-4818-9594-c72a18bffeeb" providerId="ADAL" clId="{B94A8507-78DD-43A9-8975-5FC604D07E7E}" dt="2026-08-06T13:32:32.983" v="780" actId="478"/>
          <ac:picMkLst>
            <pc:docMk/>
            <pc:sldMk cId="4126684171" sldId="276"/>
            <ac:picMk id="5" creationId="{DEA0FE06-1210-E5AA-1245-E3F61DC2D873}"/>
          </ac:picMkLst>
        </pc:picChg>
        <pc:picChg chg="add mod">
          <ac:chgData name="Karin Lindström" userId="7d0ae223-63a9-4818-9594-c72a18bffeeb" providerId="ADAL" clId="{B94A8507-78DD-43A9-8975-5FC604D07E7E}" dt="2026-08-06T13:40:47.256" v="785" actId="1076"/>
          <ac:picMkLst>
            <pc:docMk/>
            <pc:sldMk cId="4126684171" sldId="276"/>
            <ac:picMk id="7" creationId="{EA1FC5EA-8956-1EF0-E727-E2DB297F8BC3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DA4C8E9C-E9AA-9B42-9642-FC76C3EC06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C0F1B776-7C41-F046-8A6C-5C74D426C2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43E094-2018-8242-B5B9-0DAE34586326}" type="datetimeFigureOut">
              <a:rPr lang="sv-SE" smtClean="0"/>
              <a:t>2026-08-06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2F5F1CB-F725-284E-84BB-56B95B6C553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1206E71-2A0B-C044-AF5E-D653066FCA0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BC6FB3-2158-A649-91E2-0D21B747B04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12607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855980-1714-42A5-992A-0DC43E7EC9A9}" type="datetimeFigureOut">
              <a:rPr lang="sv-SE" smtClean="0"/>
              <a:t>2026-08-06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669317-3318-417A-8791-1BD08B4817A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70048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et här får du som medlem</a:t>
            </a:r>
          </a:p>
          <a:p>
            <a:r>
              <a:rPr lang="sv-SE" dirty="0"/>
              <a:t>Lönestatistik, avtalskoll och stöd för nästa steg i karriären </a:t>
            </a:r>
          </a:p>
          <a:p>
            <a:pPr lvl="1"/>
            <a:r>
              <a:rPr lang="sv-SE" b="1" dirty="0"/>
              <a:t>CV-tips och granskning</a:t>
            </a:r>
            <a:r>
              <a:rPr lang="sv-SE" dirty="0"/>
              <a:t>, få hjälp med ditt CV.</a:t>
            </a:r>
          </a:p>
          <a:p>
            <a:pPr lvl="1"/>
            <a:r>
              <a:rPr lang="sv-SE" b="1" dirty="0"/>
              <a:t>Fråga en rekryterare</a:t>
            </a:r>
            <a:r>
              <a:rPr lang="sv-SE" dirty="0"/>
              <a:t>, boka ett samtal med en rekryterare som ger dig konkreta tips och råd.</a:t>
            </a:r>
          </a:p>
          <a:p>
            <a:pPr lvl="1"/>
            <a:r>
              <a:rPr lang="sv-SE" b="1" dirty="0"/>
              <a:t>Jämför din lön</a:t>
            </a:r>
            <a:r>
              <a:rPr lang="sv-SE" dirty="0"/>
              <a:t>, se aktuell lönestatistik och säkerställ att du ligger rätt i din roll.</a:t>
            </a:r>
          </a:p>
          <a:p>
            <a:pPr lvl="1"/>
            <a:r>
              <a:rPr lang="sv-SE" b="1" dirty="0"/>
              <a:t>Kolla ditt avtal</a:t>
            </a:r>
            <a:r>
              <a:rPr lang="sv-SE" dirty="0"/>
              <a:t>, få hjälp att förstå och granska ditt anställningsavtal innan du skriver på. </a:t>
            </a:r>
          </a:p>
          <a:p>
            <a:r>
              <a:rPr lang="sv-SE" dirty="0"/>
              <a:t>Trygghet , stöd och rådgivning</a:t>
            </a:r>
          </a:p>
          <a:p>
            <a:pPr lvl="1"/>
            <a:r>
              <a:rPr lang="sv-SE" b="1" dirty="0"/>
              <a:t>Inkomstförsäkring</a:t>
            </a:r>
            <a:r>
              <a:rPr lang="sv-SE" dirty="0"/>
              <a:t>, trygghet om du blir av med jobbet, 150 ersättningsdagar och kan täcka upp till 80 procent av en månadslön. </a:t>
            </a:r>
          </a:p>
          <a:p>
            <a:pPr lvl="1"/>
            <a:r>
              <a:rPr lang="sv-SE" b="1" dirty="0"/>
              <a:t>Förskärningar</a:t>
            </a:r>
            <a:r>
              <a:rPr lang="sv-SE" dirty="0"/>
              <a:t>, få tillgång till förmånliga försäkringar samt hälsoförsäkring vid psykisk ohälsa, helt kostnadsfritt.</a:t>
            </a:r>
          </a:p>
          <a:p>
            <a:pPr lvl="1"/>
            <a:r>
              <a:rPr lang="sv-SE" b="1" dirty="0"/>
              <a:t>Rådgivning</a:t>
            </a:r>
            <a:r>
              <a:rPr lang="sv-SE" dirty="0"/>
              <a:t>, om du behöver rådgivning eller förhandlingshjälp finns våra rådgivare.</a:t>
            </a:r>
          </a:p>
          <a:p>
            <a:r>
              <a:rPr lang="sv-SE" dirty="0"/>
              <a:t>Professionell utveckling</a:t>
            </a:r>
          </a:p>
          <a:p>
            <a:pPr lvl="1"/>
            <a:r>
              <a:rPr lang="sv-SE" b="1" dirty="0"/>
              <a:t>Karriärcoachning, </a:t>
            </a:r>
            <a:r>
              <a:rPr lang="sv-SE" dirty="0"/>
              <a:t>om du behöver du stöd för att komma vidare i din karriär.</a:t>
            </a:r>
          </a:p>
          <a:p>
            <a:pPr lvl="1"/>
            <a:r>
              <a:rPr lang="sv-SE" b="1" dirty="0"/>
              <a:t>Seminarier, kurser och event, </a:t>
            </a:r>
            <a:r>
              <a:rPr lang="sv-SE" dirty="0"/>
              <a:t>finns ett stort utbud av webbinarier, kurser och seminarier om aktuella ämnen.</a:t>
            </a:r>
          </a:p>
          <a:p>
            <a:pPr lvl="1"/>
            <a:r>
              <a:rPr lang="sv-SE" b="1" dirty="0"/>
              <a:t>Nätverk</a:t>
            </a:r>
            <a:r>
              <a:rPr lang="sv-SE" dirty="0"/>
              <a:t>, bygg relationer med andra i din bransch medlemskapet erbjuder ett flertal olika nätverksformer. </a:t>
            </a:r>
          </a:p>
          <a:p>
            <a:pPr lvl="1"/>
            <a:r>
              <a:rPr lang="sv-SE" b="1" dirty="0"/>
              <a:t>Ledarskap</a:t>
            </a:r>
            <a:r>
              <a:rPr lang="sv-SE" dirty="0"/>
              <a:t>, utveckla ditt ledarskap genom kvalificerade utbildningar. </a:t>
            </a:r>
          </a:p>
          <a:p>
            <a:r>
              <a:rPr lang="sv-SE" dirty="0"/>
              <a:t>Rabatter och erbjudanden</a:t>
            </a:r>
          </a:p>
          <a:p>
            <a:pPr lvl="1"/>
            <a:r>
              <a:rPr lang="sv-SE" b="1" dirty="0"/>
              <a:t>Tidningen Ny Teknik</a:t>
            </a:r>
            <a:r>
              <a:rPr lang="sv-SE" dirty="0"/>
              <a:t>, få aktuell teknikjournalistik och fördjupning i branschen.</a:t>
            </a:r>
          </a:p>
          <a:p>
            <a:pPr lvl="1"/>
            <a:r>
              <a:rPr lang="sv-SE" b="1" dirty="0"/>
              <a:t>Förmånliga lån och bolån</a:t>
            </a:r>
            <a:r>
              <a:rPr lang="sv-SE" dirty="0"/>
              <a:t>, som medlem erbjuds du bolån med förmånliga räntor. </a:t>
            </a:r>
          </a:p>
          <a:p>
            <a:pPr lvl="1"/>
            <a:r>
              <a:rPr lang="sv-SE" b="1" dirty="0"/>
              <a:t>Rabatter</a:t>
            </a:r>
            <a:r>
              <a:rPr lang="sv-SE" dirty="0"/>
              <a:t>, få rabatter på resor, böcker, gym eller kulturupplevelser.  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669317-3318-417A-8791-1BD08B4817A1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3520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E004149C-6F01-F80C-B624-FFDB070854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66687" y="169069"/>
            <a:ext cx="11859419" cy="54829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1" dirty="0"/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06ED8762-2F1D-4D9C-6173-672A5B4C10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8001" y="4715781"/>
            <a:ext cx="4779756" cy="288000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EBC2AA88-0D8A-4A42-B961-01515B7EC0D6}" type="datetimeFigureOut">
              <a:rPr lang="sv-SE" smtClean="0"/>
              <a:pPr/>
              <a:t>2026-08-06</a:t>
            </a:fld>
            <a:endParaRPr lang="sv-SE" dirty="0"/>
          </a:p>
        </p:txBody>
      </p:sp>
      <p:sp>
        <p:nvSpPr>
          <p:cNvPr id="12" name="Underrubrik 2">
            <a:extLst>
              <a:ext uri="{FF2B5EF4-FFF2-40B4-BE49-F238E27FC236}">
                <a16:creationId xmlns:a16="http://schemas.microsoft.com/office/drawing/2014/main" id="{8DBA0353-DF26-51D7-8EED-31606F89F24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001" y="4430403"/>
            <a:ext cx="4779755" cy="288000"/>
          </a:xfrm>
          <a:prstGeom prst="rect">
            <a:avLst/>
          </a:prstGeom>
        </p:spPr>
        <p:txBody>
          <a:bodyPr bIns="46800" anchor="ctr"/>
          <a:lstStyle>
            <a:lvl1pPr marL="0" indent="0" algn="l">
              <a:lnSpc>
                <a:spcPct val="110000"/>
              </a:lnSpc>
              <a:spcAft>
                <a:spcPts val="0"/>
              </a:spcAft>
              <a:buNone/>
              <a:defRPr sz="1600" kern="1200" spc="-10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Författare</a:t>
            </a:r>
          </a:p>
        </p:txBody>
      </p:sp>
      <p:sp>
        <p:nvSpPr>
          <p:cNvPr id="14" name="Platshållare för rubrik 1">
            <a:extLst>
              <a:ext uri="{FF2B5EF4-FFF2-40B4-BE49-F238E27FC236}">
                <a16:creationId xmlns:a16="http://schemas.microsoft.com/office/drawing/2014/main" id="{436D2B13-163E-8BBE-9D86-FFED4874C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644105"/>
            <a:ext cx="8347081" cy="218188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lnSpc>
                <a:spcPct val="100000"/>
              </a:lnSpc>
              <a:defRPr sz="4000" b="0" spc="-80" baseline="0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grpSp>
        <p:nvGrpSpPr>
          <p:cNvPr id="11" name="Grupp 10">
            <a:extLst>
              <a:ext uri="{FF2B5EF4-FFF2-40B4-BE49-F238E27FC236}">
                <a16:creationId xmlns:a16="http://schemas.microsoft.com/office/drawing/2014/main" id="{6FF07B81-05A3-A6FC-2B47-38ACCC3ECFAE}"/>
              </a:ext>
            </a:extLst>
          </p:cNvPr>
          <p:cNvGrpSpPr/>
          <p:nvPr userDrawn="1"/>
        </p:nvGrpSpPr>
        <p:grpSpPr>
          <a:xfrm>
            <a:off x="498473" y="5307805"/>
            <a:ext cx="1383506" cy="1383508"/>
            <a:chOff x="507206" y="5253039"/>
            <a:chExt cx="1383506" cy="1383508"/>
          </a:xfrm>
        </p:grpSpPr>
        <p:sp>
          <p:nvSpPr>
            <p:cNvPr id="15" name="Rektangel 14">
              <a:extLst>
                <a:ext uri="{FF2B5EF4-FFF2-40B4-BE49-F238E27FC236}">
                  <a16:creationId xmlns:a16="http://schemas.microsoft.com/office/drawing/2014/main" id="{4D271679-689C-D91F-C784-3E440D8BA0D4}"/>
                </a:ext>
              </a:extLst>
            </p:cNvPr>
            <p:cNvSpPr>
              <a:spLocks/>
            </p:cNvSpPr>
            <p:nvPr userDrawn="1"/>
          </p:nvSpPr>
          <p:spPr>
            <a:xfrm>
              <a:off x="507206" y="5253039"/>
              <a:ext cx="1383506" cy="138350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n w="0">
                  <a:noFill/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16" name="Bild 15">
              <a:extLst>
                <a:ext uri="{FF2B5EF4-FFF2-40B4-BE49-F238E27FC236}">
                  <a16:creationId xmlns:a16="http://schemas.microsoft.com/office/drawing/2014/main" id="{156F865E-7AF9-C879-C1D4-3ABE6C336B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48477" y="5475099"/>
              <a:ext cx="702000" cy="936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599257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6" pos="104" userDrawn="1">
          <p15:clr>
            <a:srgbClr val="FBAE40"/>
          </p15:clr>
        </p15:guide>
        <p15:guide id="7" orient="horz" pos="105" userDrawn="1">
          <p15:clr>
            <a:srgbClr val="FBAE40"/>
          </p15:clr>
        </p15:guide>
        <p15:guide id="9" pos="7574" userDrawn="1">
          <p15:clr>
            <a:srgbClr val="FBAE40"/>
          </p15:clr>
        </p15:guide>
        <p15:guide id="10" orient="horz" pos="2160" userDrawn="1">
          <p15:clr>
            <a:srgbClr val="FBAE40"/>
          </p15:clr>
        </p15:guide>
        <p15:guide id="11" orient="horz" pos="4215" userDrawn="1">
          <p15:clr>
            <a:srgbClr val="FBAE40"/>
          </p15:clr>
        </p15:guide>
        <p15:guide id="12" pos="3940" userDrawn="1">
          <p15:clr>
            <a:srgbClr val="FBAE40"/>
          </p15:clr>
        </p15:guide>
        <p15:guide id="13" pos="31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14800" y="792000"/>
            <a:ext cx="9360000" cy="864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 hasCustomPrompt="1"/>
          </p:nvPr>
        </p:nvSpPr>
        <p:spPr>
          <a:xfrm>
            <a:off x="1414800" y="1908000"/>
            <a:ext cx="4572000" cy="540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800" b="1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1414800" y="2556000"/>
            <a:ext cx="4572000" cy="3672000"/>
          </a:xfrm>
          <a:prstGeom prst="rect">
            <a:avLst/>
          </a:prstGeom>
        </p:spPr>
        <p:txBody>
          <a:bodyPr/>
          <a:lstStyle>
            <a:lvl1pPr marL="180000"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 hasCustomPrompt="1"/>
          </p:nvPr>
        </p:nvSpPr>
        <p:spPr>
          <a:xfrm>
            <a:off x="6202800" y="1908000"/>
            <a:ext cx="4572000" cy="540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202800" y="2556000"/>
            <a:ext cx="4572000" cy="3672000"/>
          </a:xfrm>
          <a:prstGeom prst="rect">
            <a:avLst/>
          </a:prstGeom>
        </p:spPr>
        <p:txBody>
          <a:bodyPr/>
          <a:lstStyle>
            <a:lvl1pPr marL="180000">
              <a:defRPr/>
            </a:lvl1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42C6018D-03FB-3646-AD9A-4D2941A669D3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08A50803-1540-CF48-90CA-CF1B9154C0E5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>
              <a:solidFill>
                <a:schemeClr val="bg1"/>
              </a:solidFill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7B031514-6388-9B45-AEE9-5E5C8046DDEF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>
                <a:solidFill>
                  <a:schemeClr val="bg1"/>
                </a:solidFill>
              </a:rPr>
              <a:t>Sveriges Ingenjörer</a:t>
            </a: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CC8D7BFF-FD54-1203-711A-62691E1A64ED}"/>
              </a:ext>
            </a:extLst>
          </p:cNvPr>
          <p:cNvSpPr txBox="1"/>
          <p:nvPr userDrawn="1"/>
        </p:nvSpPr>
        <p:spPr>
          <a:xfrm>
            <a:off x="-4762" y="-668160"/>
            <a:ext cx="12192000" cy="5762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72000" tIns="72000" rIns="72000" bIns="72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400" b="1" dirty="0"/>
              <a:t>Infoga bild: </a:t>
            </a:r>
            <a:r>
              <a:rPr lang="sv-SE" sz="1400" dirty="0"/>
              <a:t>Klicka på knappen ”Mallar” uppe i menyn. I menyn till höger, klicka på ”</a:t>
            </a:r>
            <a:r>
              <a:rPr lang="sv-SE" sz="1400" dirty="0" err="1"/>
              <a:t>MediaFlow</a:t>
            </a:r>
            <a:r>
              <a:rPr lang="sv-SE" sz="1400" dirty="0"/>
              <a:t>” och välj den bild du vill infoga. </a:t>
            </a:r>
            <a:br>
              <a:rPr lang="sv-SE" sz="1400" dirty="0"/>
            </a:br>
            <a:r>
              <a:rPr lang="sv-SE" sz="1400" dirty="0"/>
              <a:t>Använd </a:t>
            </a:r>
            <a:r>
              <a:rPr lang="sv-SE" sz="1400" u="none" dirty="0"/>
              <a:t>inte</a:t>
            </a:r>
            <a:r>
              <a:rPr lang="sv-SE" sz="1400" dirty="0"/>
              <a:t> knappen ”Infoga bild” i bildplatshållaren.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0252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ild och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414800" y="792000"/>
            <a:ext cx="9360000" cy="864000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 hasCustomPrompt="1"/>
          </p:nvPr>
        </p:nvSpPr>
        <p:spPr>
          <a:xfrm>
            <a:off x="1414798" y="1908000"/>
            <a:ext cx="9360001" cy="4320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</a:lstStyle>
          <a:p>
            <a:r>
              <a:rPr lang="sv-SE" dirty="0"/>
              <a:t>Infoga bild: Klicka på knappen ”Mallar” uppe i menyn. I menyn till höger, klicka på ”</a:t>
            </a:r>
            <a:r>
              <a:rPr lang="sv-SE" dirty="0" err="1"/>
              <a:t>MediaFlow</a:t>
            </a:r>
            <a:r>
              <a:rPr lang="sv-SE" dirty="0"/>
              <a:t>” och välj den bild du vill infoga. Använd inte knappen ”Infoga bild” nedan.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0E48720F-5586-0040-B283-A89104E55351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F2D9B4B6-DBCA-F04D-895E-6E1BE7470F7E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>
              <a:solidFill>
                <a:schemeClr val="bg1"/>
              </a:solidFill>
            </a:endParaRP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C3CEFA3D-8231-F44E-892A-24C34ED322A9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>
                <a:solidFill>
                  <a:schemeClr val="bg1"/>
                </a:solidFill>
              </a:rPr>
              <a:t>Sveriges Ingenjörer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FE6A259E-55DB-C258-E365-F58013341F3A}"/>
              </a:ext>
            </a:extLst>
          </p:cNvPr>
          <p:cNvSpPr txBox="1"/>
          <p:nvPr userDrawn="1"/>
        </p:nvSpPr>
        <p:spPr>
          <a:xfrm>
            <a:off x="-4762" y="-668160"/>
            <a:ext cx="12192000" cy="5762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72000" tIns="72000" rIns="72000" bIns="72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400" b="1" dirty="0"/>
              <a:t>Infoga bild: </a:t>
            </a:r>
            <a:r>
              <a:rPr lang="sv-SE" sz="1400" dirty="0"/>
              <a:t>Klicka på knappen ”Mallar” uppe i menyn. I menyn till höger, klicka på ”</a:t>
            </a:r>
            <a:r>
              <a:rPr lang="sv-SE" sz="1400" dirty="0" err="1"/>
              <a:t>MediaFlow</a:t>
            </a:r>
            <a:r>
              <a:rPr lang="sv-SE" sz="1400" dirty="0"/>
              <a:t>” och välj den bild du vill infoga. </a:t>
            </a:r>
            <a:br>
              <a:rPr lang="sv-SE" sz="1400" dirty="0"/>
            </a:br>
            <a:r>
              <a:rPr lang="sv-SE" sz="1400" dirty="0"/>
              <a:t>Använd </a:t>
            </a:r>
            <a:r>
              <a:rPr lang="sv-SE" sz="1400" u="none" dirty="0"/>
              <a:t>inte</a:t>
            </a:r>
            <a:r>
              <a:rPr lang="sv-SE" sz="1400" dirty="0"/>
              <a:t> knappen ”Infoga bild” i bildplatshållaren.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83660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bild 7"/>
          <p:cNvSpPr>
            <a:spLocks noGrp="1"/>
          </p:cNvSpPr>
          <p:nvPr>
            <p:ph type="pic" sz="quarter" idx="13" hasCustomPrompt="1"/>
          </p:nvPr>
        </p:nvSpPr>
        <p:spPr>
          <a:xfrm>
            <a:off x="1414800" y="792000"/>
            <a:ext cx="9360000" cy="54360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</a:lstStyle>
          <a:p>
            <a:r>
              <a:rPr lang="sv-SE" dirty="0"/>
              <a:t>Infoga bild: Klicka på knappen ”Mallar” uppe i menyn. I menyn till höger, klicka på ”</a:t>
            </a:r>
            <a:r>
              <a:rPr lang="sv-SE" dirty="0" err="1"/>
              <a:t>MediaFlow</a:t>
            </a:r>
            <a:r>
              <a:rPr lang="sv-SE" dirty="0"/>
              <a:t>” och välj den bild du vill infoga. Använd inte knappen ”Infoga bild” nedan.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80291E53-DE67-A44C-B8C0-52243627919A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5B57F9B1-4BD5-F343-8AB3-11F1DBF10462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>
              <a:solidFill>
                <a:schemeClr val="bg1"/>
              </a:solidFill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3E6E8C22-E231-8B4C-9ED8-04927918DBA0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>
                <a:solidFill>
                  <a:schemeClr val="bg1"/>
                </a:solidFill>
              </a:rPr>
              <a:t>Sveriges Ingenjörer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195F0B8B-0CA6-F00C-BF59-DBEC4FC63BD3}"/>
              </a:ext>
            </a:extLst>
          </p:cNvPr>
          <p:cNvSpPr txBox="1"/>
          <p:nvPr userDrawn="1"/>
        </p:nvSpPr>
        <p:spPr>
          <a:xfrm>
            <a:off x="-4762" y="-668160"/>
            <a:ext cx="12192000" cy="5762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72000" tIns="72000" rIns="72000" bIns="72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400" b="1" dirty="0"/>
              <a:t>Infoga bild: </a:t>
            </a:r>
            <a:r>
              <a:rPr lang="sv-SE" sz="1400" dirty="0"/>
              <a:t>Klicka på knappen ”Mallar” uppe i menyn. I menyn till höger, klicka på ”</a:t>
            </a:r>
            <a:r>
              <a:rPr lang="sv-SE" sz="1400" dirty="0" err="1"/>
              <a:t>MediaFlow</a:t>
            </a:r>
            <a:r>
              <a:rPr lang="sv-SE" sz="1400" dirty="0"/>
              <a:t>” och välj den bild du vill infoga. </a:t>
            </a:r>
            <a:br>
              <a:rPr lang="sv-SE" sz="1400" dirty="0"/>
            </a:br>
            <a:r>
              <a:rPr lang="sv-SE" sz="1400" dirty="0"/>
              <a:t>Använd </a:t>
            </a:r>
            <a:r>
              <a:rPr lang="sv-SE" sz="1400" u="none" dirty="0"/>
              <a:t>inte</a:t>
            </a:r>
            <a:r>
              <a:rPr lang="sv-SE" sz="1400" dirty="0"/>
              <a:t> knappen ”Infoga bild” i bildplatshållaren.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16084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kus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1414800" y="1523950"/>
            <a:ext cx="9360000" cy="38101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lnSpc>
                <a:spcPct val="110000"/>
              </a:lnSpc>
              <a:defRPr sz="40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Ett kortfattat och tydligt budskap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39E26092-9E0D-304B-A52D-508DA51200BF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76CC28AA-B1ED-7F47-A044-907D2952D3E1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>
              <a:solidFill>
                <a:schemeClr val="bg1"/>
              </a:solidFill>
            </a:endParaRP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7985D797-CD02-5B4D-B850-5F2363FA69FD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>
                <a:solidFill>
                  <a:schemeClr val="bg1"/>
                </a:solidFill>
              </a:rPr>
              <a:t>Sveriges Ingenjörer</a:t>
            </a:r>
          </a:p>
        </p:txBody>
      </p:sp>
    </p:spTree>
    <p:extLst>
      <p:ext uri="{BB962C8B-B14F-4D97-AF65-F5344CB8AC3E}">
        <p14:creationId xmlns:p14="http://schemas.microsoft.com/office/powerpoint/2010/main" val="16360024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8E8510D7-2135-4F4D-BDAF-8995625301D5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A123E27E-71F2-7A42-A18D-76428577ABC5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>
              <a:solidFill>
                <a:schemeClr val="bg1"/>
              </a:solidFill>
            </a:endParaRPr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58CB8708-1207-764B-9154-D6FAEE3AC98F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>
                <a:solidFill>
                  <a:schemeClr val="bg1"/>
                </a:solidFill>
              </a:rPr>
              <a:t>Sveriges Ingenjörer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FC4DBD3-DC3C-BAAC-0D52-5A1BF57F4ED5}"/>
              </a:ext>
            </a:extLst>
          </p:cNvPr>
          <p:cNvSpPr txBox="1"/>
          <p:nvPr userDrawn="1"/>
        </p:nvSpPr>
        <p:spPr>
          <a:xfrm>
            <a:off x="-4762" y="-668160"/>
            <a:ext cx="12192000" cy="5762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72000" tIns="72000" rIns="72000" bIns="72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400" b="1" dirty="0"/>
              <a:t>Infoga bild: </a:t>
            </a:r>
            <a:r>
              <a:rPr lang="sv-SE" sz="1400" dirty="0"/>
              <a:t>Klicka på knappen ”Mallar” uppe i menyn. I menyn till höger, klicka på ”</a:t>
            </a:r>
            <a:r>
              <a:rPr lang="sv-SE" sz="1400" dirty="0" err="1"/>
              <a:t>MediaFlow</a:t>
            </a:r>
            <a:r>
              <a:rPr lang="sv-SE" sz="1400" dirty="0"/>
              <a:t>” och välj den bild du vill infoga. </a:t>
            </a:r>
            <a:br>
              <a:rPr lang="sv-SE" sz="1400" dirty="0"/>
            </a:br>
            <a:r>
              <a:rPr lang="sv-SE" sz="1400" dirty="0"/>
              <a:t>Använd </a:t>
            </a:r>
            <a:r>
              <a:rPr lang="sv-SE" sz="1400" u="none" dirty="0"/>
              <a:t>inte</a:t>
            </a:r>
            <a:r>
              <a:rPr lang="sv-SE" sz="1400" dirty="0"/>
              <a:t> knappen ”Infoga bild” i bildplatshållaren.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315342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ruta 1">
            <a:extLst>
              <a:ext uri="{FF2B5EF4-FFF2-40B4-BE49-F238E27FC236}">
                <a16:creationId xmlns:a16="http://schemas.microsoft.com/office/drawing/2014/main" id="{3C40249A-C59E-E580-2055-46C66CCCD22C}"/>
              </a:ext>
            </a:extLst>
          </p:cNvPr>
          <p:cNvSpPr txBox="1"/>
          <p:nvPr userDrawn="1"/>
        </p:nvSpPr>
        <p:spPr>
          <a:xfrm>
            <a:off x="-4762" y="-668160"/>
            <a:ext cx="12192000" cy="5762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72000" tIns="72000" rIns="72000" bIns="72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400" b="1" dirty="0"/>
              <a:t>Infoga bild: </a:t>
            </a:r>
            <a:r>
              <a:rPr lang="sv-SE" sz="1400" dirty="0"/>
              <a:t>Klicka på knappen ”Mallar” uppe i menyn. I menyn till höger, klicka på ”</a:t>
            </a:r>
            <a:r>
              <a:rPr lang="sv-SE" sz="1400" dirty="0" err="1"/>
              <a:t>MediaFlow</a:t>
            </a:r>
            <a:r>
              <a:rPr lang="sv-SE" sz="1400" dirty="0"/>
              <a:t>” och välj den bild du vill infoga. </a:t>
            </a:r>
            <a:br>
              <a:rPr lang="sv-SE" sz="1400" dirty="0"/>
            </a:br>
            <a:r>
              <a:rPr lang="sv-SE" sz="1400" dirty="0"/>
              <a:t>Använd </a:t>
            </a:r>
            <a:r>
              <a:rPr lang="sv-SE" sz="1400" u="none" dirty="0"/>
              <a:t>inte</a:t>
            </a:r>
            <a:r>
              <a:rPr lang="sv-SE" sz="1400" dirty="0"/>
              <a:t> knappen ”Infoga bild” i bildplatshållaren.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96196993"/>
      </p:ext>
    </p:extLst>
  </p:cSld>
  <p:clrMapOvr>
    <a:masterClrMapping/>
  </p:clrMapOvr>
  <p:hf sldNum="0"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innehåll 2"/>
          <p:cNvSpPr>
            <a:spLocks noGrp="1"/>
          </p:cNvSpPr>
          <p:nvPr>
            <p:ph idx="1"/>
          </p:nvPr>
        </p:nvSpPr>
        <p:spPr>
          <a:xfrm>
            <a:off x="1414800" y="1907999"/>
            <a:ext cx="9360000" cy="4320000"/>
          </a:xfrm>
        </p:spPr>
        <p:txBody>
          <a:bodyPr/>
          <a:lstStyle>
            <a:lvl1pPr marL="180000">
              <a:lnSpc>
                <a:spcPct val="110000"/>
              </a:lnSpc>
              <a:spcAft>
                <a:spcPts val="10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1pPr>
            <a:lvl2pPr>
              <a:lnSpc>
                <a:spcPct val="110000"/>
              </a:lnSpc>
              <a:spcAft>
                <a:spcPts val="1000"/>
              </a:spcAft>
              <a:defRPr sz="1800">
                <a:solidFill>
                  <a:schemeClr val="tx1"/>
                </a:solidFill>
              </a:defRPr>
            </a:lvl2pPr>
            <a:lvl3pPr marL="774000" indent="-179388">
              <a:lnSpc>
                <a:spcPct val="110000"/>
              </a:lnSpc>
              <a:spcAft>
                <a:spcPts val="1000"/>
              </a:spcAft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3pPr>
            <a:lvl4pPr marL="1087200" indent="-228600">
              <a:lnSpc>
                <a:spcPct val="110000"/>
              </a:lnSpc>
              <a:spcAft>
                <a:spcPts val="1000"/>
              </a:spcAft>
              <a:buFont typeface="Courier New" panose="02070309020205020404" pitchFamily="49" charset="0"/>
              <a:buChar char="o"/>
              <a:defRPr sz="1800">
                <a:solidFill>
                  <a:schemeClr val="tx1"/>
                </a:solidFill>
              </a:defRPr>
            </a:lvl4pPr>
            <a:lvl5pPr marL="1389600" indent="-228600">
              <a:lnSpc>
                <a:spcPct val="110000"/>
              </a:lnSpc>
              <a:spcAft>
                <a:spcPts val="1000"/>
              </a:spcAft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Rubrik 1"/>
          <p:cNvSpPr>
            <a:spLocks noGrp="1"/>
          </p:cNvSpPr>
          <p:nvPr>
            <p:ph type="title"/>
          </p:nvPr>
        </p:nvSpPr>
        <p:spPr>
          <a:xfrm>
            <a:off x="1414800" y="792000"/>
            <a:ext cx="9360000" cy="86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315CEC36-D22A-AF41-A68F-21314787975C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09FBF5A7-1367-4840-AA51-9283DAF07684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>
              <a:solidFill>
                <a:schemeClr val="bg1"/>
              </a:solidFill>
            </a:endParaRP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900FAC62-4979-6340-AD9E-B811C21E2B97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>
                <a:solidFill>
                  <a:schemeClr val="bg1"/>
                </a:solidFill>
              </a:rPr>
              <a:t>Sveriges Ingenjörer</a:t>
            </a:r>
          </a:p>
        </p:txBody>
      </p:sp>
    </p:spTree>
    <p:extLst>
      <p:ext uri="{BB962C8B-B14F-4D97-AF65-F5344CB8AC3E}">
        <p14:creationId xmlns:p14="http://schemas.microsoft.com/office/powerpoint/2010/main" val="1458819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rtsida me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6CD70444-1755-4C9C-40F3-2D1EF19F018D}"/>
              </a:ext>
            </a:extLst>
          </p:cNvPr>
          <p:cNvSpPr>
            <a:spLocks/>
          </p:cNvSpPr>
          <p:nvPr userDrawn="1"/>
        </p:nvSpPr>
        <p:spPr>
          <a:xfrm>
            <a:off x="166687" y="169069"/>
            <a:ext cx="5931694" cy="5482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1" dirty="0"/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AFA87F51-BDD2-6E1B-3849-68D1DAEFF50F}"/>
              </a:ext>
            </a:extLst>
          </p:cNvPr>
          <p:cNvGrpSpPr/>
          <p:nvPr userDrawn="1"/>
        </p:nvGrpSpPr>
        <p:grpSpPr>
          <a:xfrm>
            <a:off x="498473" y="5307805"/>
            <a:ext cx="1383506" cy="1383508"/>
            <a:chOff x="507206" y="5253039"/>
            <a:chExt cx="1383506" cy="1383508"/>
          </a:xfrm>
        </p:grpSpPr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928F2315-3D79-3747-A521-AC55DA03EF0F}"/>
                </a:ext>
              </a:extLst>
            </p:cNvPr>
            <p:cNvSpPr>
              <a:spLocks/>
            </p:cNvSpPr>
            <p:nvPr userDrawn="1"/>
          </p:nvSpPr>
          <p:spPr>
            <a:xfrm>
              <a:off x="507206" y="5253039"/>
              <a:ext cx="1383506" cy="1383508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n w="0">
                  <a:noFill/>
                </a:ln>
                <a:solidFill>
                  <a:schemeClr val="bg1"/>
                </a:solidFill>
              </a:endParaRPr>
            </a:p>
          </p:txBody>
        </p:sp>
        <p:pic>
          <p:nvPicPr>
            <p:cNvPr id="9" name="Bild 8">
              <a:extLst>
                <a:ext uri="{FF2B5EF4-FFF2-40B4-BE49-F238E27FC236}">
                  <a16:creationId xmlns:a16="http://schemas.microsoft.com/office/drawing/2014/main" id="{3B727F37-5722-EA70-743E-0E474367E85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48477" y="5475099"/>
              <a:ext cx="702000" cy="936000"/>
            </a:xfrm>
            <a:prstGeom prst="rect">
              <a:avLst/>
            </a:prstGeom>
          </p:spPr>
        </p:pic>
      </p:grpSp>
      <p:sp>
        <p:nvSpPr>
          <p:cNvPr id="26" name="Platshållare för datum 3">
            <a:extLst>
              <a:ext uri="{FF2B5EF4-FFF2-40B4-BE49-F238E27FC236}">
                <a16:creationId xmlns:a16="http://schemas.microsoft.com/office/drawing/2014/main" id="{12A7E8F8-B65E-0802-44C0-A918FF3900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8001" y="4715782"/>
            <a:ext cx="4779756" cy="288000"/>
          </a:xfrm>
          <a:prstGeom prst="rect">
            <a:avLst/>
          </a:prstGeom>
        </p:spPr>
        <p:txBody>
          <a:bodyPr lIns="0" tIns="0" rIns="0" bIns="0"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EBC2AA88-0D8A-4A42-B961-01515B7EC0D6}" type="datetimeFigureOut">
              <a:rPr lang="sv-SE" smtClean="0"/>
              <a:pPr/>
              <a:t>2026-08-06</a:t>
            </a:fld>
            <a:endParaRPr lang="sv-SE" dirty="0"/>
          </a:p>
        </p:txBody>
      </p:sp>
      <p:sp>
        <p:nvSpPr>
          <p:cNvPr id="7" name="Underrubrik 2">
            <a:extLst>
              <a:ext uri="{FF2B5EF4-FFF2-40B4-BE49-F238E27FC236}">
                <a16:creationId xmlns:a16="http://schemas.microsoft.com/office/drawing/2014/main" id="{36EB50D8-B9BB-363E-C954-F4F17C3196EE}"/>
              </a:ext>
            </a:extLst>
          </p:cNvPr>
          <p:cNvSpPr>
            <a:spLocks noGrp="1"/>
          </p:cNvSpPr>
          <p:nvPr userDrawn="1">
            <p:ph type="subTitle" idx="1" hasCustomPrompt="1"/>
          </p:nvPr>
        </p:nvSpPr>
        <p:spPr>
          <a:xfrm>
            <a:off x="508001" y="4430402"/>
            <a:ext cx="4779755" cy="288000"/>
          </a:xfrm>
          <a:prstGeom prst="rect">
            <a:avLst/>
          </a:prstGeom>
        </p:spPr>
        <p:txBody>
          <a:bodyPr bIns="46800" anchor="ctr"/>
          <a:lstStyle>
            <a:lvl1pPr marL="0" indent="0" algn="l">
              <a:lnSpc>
                <a:spcPct val="110000"/>
              </a:lnSpc>
              <a:spcAft>
                <a:spcPts val="0"/>
              </a:spcAft>
              <a:buNone/>
              <a:defRPr sz="1600" kern="1200" spc="-10" baseline="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Författare</a:t>
            </a:r>
          </a:p>
        </p:txBody>
      </p:sp>
      <p:sp>
        <p:nvSpPr>
          <p:cNvPr id="16" name="Platshållare för rubrik 1"/>
          <p:cNvSpPr>
            <a:spLocks noGrp="1"/>
          </p:cNvSpPr>
          <p:nvPr userDrawn="1">
            <p:ph type="title"/>
          </p:nvPr>
        </p:nvSpPr>
        <p:spPr>
          <a:xfrm>
            <a:off x="515936" y="1439694"/>
            <a:ext cx="5234783" cy="2582191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lnSpc>
                <a:spcPct val="100000"/>
              </a:lnSpc>
              <a:defRPr lang="sv-SE" sz="4000" spc="-80" baseline="0" dirty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00000"/>
              </a:lnSpc>
            </a:pPr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ED93CB3F-FD37-239B-A977-E77F6B886889}"/>
              </a:ext>
            </a:extLst>
          </p:cNvPr>
          <p:cNvSpPr txBox="1"/>
          <p:nvPr userDrawn="1"/>
        </p:nvSpPr>
        <p:spPr>
          <a:xfrm>
            <a:off x="-4762" y="-668160"/>
            <a:ext cx="12192000" cy="5762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72000" tIns="72000" rIns="72000" bIns="72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400" b="1" dirty="0"/>
              <a:t>Infoga bild: </a:t>
            </a:r>
            <a:r>
              <a:rPr lang="sv-SE" sz="1400" dirty="0"/>
              <a:t>Klicka på knappen ”Mallar” uppe i menyn. I menyn till höger, klicka på ”</a:t>
            </a:r>
            <a:r>
              <a:rPr lang="sv-SE" sz="1400" dirty="0" err="1"/>
              <a:t>MediaFlow</a:t>
            </a:r>
            <a:r>
              <a:rPr lang="sv-SE" sz="1400" dirty="0"/>
              <a:t>” och välj den bild du vill infoga. </a:t>
            </a:r>
            <a:br>
              <a:rPr lang="sv-SE" sz="1400" dirty="0"/>
            </a:br>
            <a:r>
              <a:rPr lang="sv-SE" sz="1400" dirty="0"/>
              <a:t>Använd </a:t>
            </a:r>
            <a:r>
              <a:rPr lang="sv-SE" sz="1400" u="none" dirty="0"/>
              <a:t>inte</a:t>
            </a:r>
            <a:r>
              <a:rPr lang="sv-SE" sz="1400" dirty="0"/>
              <a:t> knappen ”Infoga bild” i bildplatshållaren.</a:t>
            </a:r>
            <a:endParaRPr lang="sv-SE" dirty="0"/>
          </a:p>
        </p:txBody>
      </p:sp>
      <p:sp>
        <p:nvSpPr>
          <p:cNvPr id="10" name="Platshållare för bild 10">
            <a:extLst>
              <a:ext uri="{FF2B5EF4-FFF2-40B4-BE49-F238E27FC236}">
                <a16:creationId xmlns:a16="http://schemas.microsoft.com/office/drawing/2014/main" id="{8E922750-A090-422C-80F1-68D48EFD7531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6098380" y="169068"/>
            <a:ext cx="5924551" cy="5482800"/>
          </a:xfrm>
        </p:spPr>
        <p:txBody>
          <a:bodyPr lIns="180000" rIns="180000" bIns="2520000" anchor="ctr"/>
          <a:lstStyle>
            <a:lvl1pPr mar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tx2"/>
                </a:solidFill>
              </a:defRPr>
            </a:lvl1pPr>
          </a:lstStyle>
          <a:p>
            <a:r>
              <a:rPr lang="sv-SE" dirty="0"/>
              <a:t>Infoga bild: Klicka på knappen ”Mallar” uppe i menyn. I menyn till höger, </a:t>
            </a:r>
            <a:br>
              <a:rPr lang="sv-SE" dirty="0"/>
            </a:br>
            <a:r>
              <a:rPr lang="sv-SE" dirty="0"/>
              <a:t>klicka på ”</a:t>
            </a:r>
            <a:r>
              <a:rPr lang="sv-SE" dirty="0" err="1"/>
              <a:t>MediaFlow</a:t>
            </a:r>
            <a:r>
              <a:rPr lang="sv-SE" dirty="0"/>
              <a:t>” och välj den bild du vill infoga. </a:t>
            </a:r>
            <a:br>
              <a:rPr lang="sv-SE" dirty="0"/>
            </a:br>
            <a:r>
              <a:rPr lang="sv-SE" dirty="0"/>
              <a:t>Använd inte knappen ”Infoga bild” nedan.</a:t>
            </a:r>
          </a:p>
        </p:txBody>
      </p:sp>
    </p:spTree>
    <p:extLst>
      <p:ext uri="{BB962C8B-B14F-4D97-AF65-F5344CB8AC3E}">
        <p14:creationId xmlns:p14="http://schemas.microsoft.com/office/powerpoint/2010/main" val="22620821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sldNum="0" hdr="0" ftr="0"/>
  <p:extLst>
    <p:ext uri="{DCECCB84-F9BA-43D5-87BE-67443E8EF086}">
      <p15:sldGuideLst xmlns:p15="http://schemas.microsoft.com/office/powerpoint/2012/main">
        <p15:guide id="2" pos="104" userDrawn="1">
          <p15:clr>
            <a:srgbClr val="FBAE40"/>
          </p15:clr>
        </p15:guide>
        <p15:guide id="3" orient="horz" pos="105" userDrawn="1">
          <p15:clr>
            <a:srgbClr val="FBAE40"/>
          </p15:clr>
        </p15:guide>
        <p15:guide id="4" pos="7574" userDrawn="1">
          <p15:clr>
            <a:srgbClr val="FBAE40"/>
          </p15:clr>
        </p15:guide>
        <p15:guide id="11" orient="horz" pos="4215" userDrawn="1">
          <p15:clr>
            <a:srgbClr val="FBAE40"/>
          </p15:clr>
        </p15:guide>
        <p15:guide id="12" orient="horz" pos="2160" userDrawn="1">
          <p15:clr>
            <a:srgbClr val="FBAE40"/>
          </p15:clr>
        </p15:guide>
        <p15:guide id="14" pos="31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Kapitelavdela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B4DF879D-98D4-4999-5D56-F65CA84584A4}"/>
              </a:ext>
            </a:extLst>
          </p:cNvPr>
          <p:cNvSpPr>
            <a:spLocks/>
          </p:cNvSpPr>
          <p:nvPr userDrawn="1"/>
        </p:nvSpPr>
        <p:spPr>
          <a:xfrm>
            <a:off x="166688" y="169069"/>
            <a:ext cx="11857037" cy="65174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351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505702" y="4676022"/>
            <a:ext cx="8390648" cy="503077"/>
          </a:xfrm>
          <a:prstGeom prst="rect">
            <a:avLst/>
          </a:prstGeom>
        </p:spPr>
        <p:txBody>
          <a:bodyPr bIns="46800" anchor="ctr"/>
          <a:lstStyle>
            <a:lvl1pPr marL="0" indent="0" algn="l">
              <a:lnSpc>
                <a:spcPct val="110000"/>
              </a:lnSpc>
              <a:spcAft>
                <a:spcPts val="0"/>
              </a:spcAft>
              <a:buNone/>
              <a:defRPr sz="18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Underrubrik/Författare</a:t>
            </a:r>
          </a:p>
        </p:txBody>
      </p:sp>
      <p:sp>
        <p:nvSpPr>
          <p:cNvPr id="16" name="Platshållare för rubrik 1"/>
          <p:cNvSpPr>
            <a:spLocks noGrp="1"/>
          </p:cNvSpPr>
          <p:nvPr>
            <p:ph type="title" hasCustomPrompt="1"/>
          </p:nvPr>
        </p:nvSpPr>
        <p:spPr>
          <a:xfrm>
            <a:off x="515938" y="2211129"/>
            <a:ext cx="8380412" cy="243574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lnSpc>
                <a:spcPct val="110000"/>
              </a:lnSpc>
              <a:defRPr sz="34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Kapitelrubrik</a:t>
            </a:r>
          </a:p>
        </p:txBody>
      </p:sp>
    </p:spTree>
    <p:extLst>
      <p:ext uri="{BB962C8B-B14F-4D97-AF65-F5344CB8AC3E}">
        <p14:creationId xmlns:p14="http://schemas.microsoft.com/office/powerpoint/2010/main" val="21653894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32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1"/>
          <p:cNvSpPr>
            <a:spLocks noGrp="1"/>
          </p:cNvSpPr>
          <p:nvPr>
            <p:ph type="title"/>
          </p:nvPr>
        </p:nvSpPr>
        <p:spPr>
          <a:xfrm>
            <a:off x="1414800" y="792000"/>
            <a:ext cx="9360000" cy="86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315CEC36-D22A-AF41-A68F-21314787975C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09FBF5A7-1367-4840-AA51-9283DAF07684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>
              <a:solidFill>
                <a:schemeClr val="bg1"/>
              </a:solidFill>
            </a:endParaRPr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900FAC62-4979-6340-AD9E-B811C21E2B97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>
                <a:solidFill>
                  <a:schemeClr val="bg1"/>
                </a:solidFill>
              </a:rPr>
              <a:t>Sveriges Ingenjörer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0503DB7-CC08-7599-5E2C-3B61BEEFB52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414799" y="1907997"/>
            <a:ext cx="9360000" cy="43200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97F22583-7F4F-6FDA-7D4C-4E1EAC9534C3}"/>
              </a:ext>
            </a:extLst>
          </p:cNvPr>
          <p:cNvSpPr txBox="1"/>
          <p:nvPr userDrawn="1"/>
        </p:nvSpPr>
        <p:spPr>
          <a:xfrm>
            <a:off x="-4762" y="-668160"/>
            <a:ext cx="12192000" cy="5762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72000" tIns="72000" rIns="72000" bIns="72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400" b="1" dirty="0"/>
              <a:t>Infoga bild: </a:t>
            </a:r>
            <a:r>
              <a:rPr lang="sv-SE" sz="1400" dirty="0"/>
              <a:t>Klicka på knappen ”Mallar” uppe i menyn. I menyn till höger, klicka på ”</a:t>
            </a:r>
            <a:r>
              <a:rPr lang="sv-SE" sz="1400" dirty="0" err="1"/>
              <a:t>MediaFlow</a:t>
            </a:r>
            <a:r>
              <a:rPr lang="sv-SE" sz="1400" dirty="0"/>
              <a:t>” och välj den bild du vill infoga. </a:t>
            </a:r>
            <a:br>
              <a:rPr lang="sv-SE" sz="1400" dirty="0"/>
            </a:br>
            <a:r>
              <a:rPr lang="sv-SE" sz="1400" dirty="0"/>
              <a:t>Använd </a:t>
            </a:r>
            <a:r>
              <a:rPr lang="sv-SE" sz="1400" u="none" dirty="0"/>
              <a:t>inte</a:t>
            </a:r>
            <a:r>
              <a:rPr lang="sv-SE" sz="1400" dirty="0"/>
              <a:t> knappen ”Infoga bild” i bildplatshållaren.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97404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aktaru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0B5F75E4-7329-BD49-9403-2CD939500244}"/>
              </a:ext>
            </a:extLst>
          </p:cNvPr>
          <p:cNvSpPr/>
          <p:nvPr userDrawn="1"/>
        </p:nvSpPr>
        <p:spPr>
          <a:xfrm>
            <a:off x="7282801" y="1798337"/>
            <a:ext cx="3491999" cy="44296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n w="0">
                <a:noFill/>
              </a:ln>
              <a:noFill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6D7CFF0C-95E4-A346-B4F8-CF8E8908FF8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88800" y="1954910"/>
            <a:ext cx="2880000" cy="303254"/>
          </a:xfrm>
        </p:spPr>
        <p:txBody>
          <a:bodyPr lIns="0" tIns="0" rIns="0" bIns="0"/>
          <a:lstStyle>
            <a:lvl1pPr marL="0" indent="0">
              <a:buNone/>
              <a:defRPr sz="1400" b="1"/>
            </a:lvl1pPr>
          </a:lstStyle>
          <a:p>
            <a:pPr lvl="0"/>
            <a:r>
              <a:rPr lang="sv-SE"/>
              <a:t>Rubrik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F18D623E-D76B-B942-9E43-C3BDBAD5D4CF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EA10B4E-CCC5-DC43-9FB5-94302318A2D5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>
              <a:solidFill>
                <a:schemeClr val="bg1"/>
              </a:solidFill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0328FC12-27B4-5643-9853-FE510782BED0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>
                <a:solidFill>
                  <a:schemeClr val="bg1"/>
                </a:solidFill>
              </a:rPr>
              <a:t>Sveriges Ingenjörer</a:t>
            </a:r>
          </a:p>
        </p:txBody>
      </p:sp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1C8D7AA8-9AA6-744E-93A4-D12A992FFDBE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414800" y="1908000"/>
            <a:ext cx="5562001" cy="4320000"/>
          </a:xfrm>
        </p:spPr>
        <p:txBody>
          <a:bodyPr/>
          <a:lstStyle>
            <a:lvl1pPr marL="180000"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10" name="Platshållare för innehåll 2">
            <a:extLst>
              <a:ext uri="{FF2B5EF4-FFF2-40B4-BE49-F238E27FC236}">
                <a16:creationId xmlns:a16="http://schemas.microsoft.com/office/drawing/2014/main" id="{D6ECA93B-1886-BD45-9E4D-E09E8B2AECEA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7596000" y="2305025"/>
            <a:ext cx="2880000" cy="3688975"/>
          </a:xfrm>
        </p:spPr>
        <p:txBody>
          <a:bodyPr/>
          <a:lstStyle>
            <a:lvl1pPr marL="180000">
              <a:defRPr sz="1400">
                <a:solidFill>
                  <a:schemeClr val="tx1"/>
                </a:solidFill>
              </a:defRPr>
            </a:lvl1pPr>
            <a:lvl2pPr>
              <a:defRPr sz="1200">
                <a:solidFill>
                  <a:schemeClr val="tx1"/>
                </a:solidFill>
              </a:defRPr>
            </a:lvl2pPr>
            <a:lvl3pPr>
              <a:defRPr sz="12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3" name="Rubrik 2">
            <a:extLst>
              <a:ext uri="{FF2B5EF4-FFF2-40B4-BE49-F238E27FC236}">
                <a16:creationId xmlns:a16="http://schemas.microsoft.com/office/drawing/2014/main" id="{41386F51-A3ED-38FD-D582-665394C2A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CDCE9791-E6A8-B30C-A60B-681464003ABD}"/>
              </a:ext>
            </a:extLst>
          </p:cNvPr>
          <p:cNvSpPr txBox="1"/>
          <p:nvPr userDrawn="1"/>
        </p:nvSpPr>
        <p:spPr>
          <a:xfrm>
            <a:off x="-4762" y="-668160"/>
            <a:ext cx="12192000" cy="5762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72000" tIns="72000" rIns="72000" bIns="72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400" b="1" dirty="0"/>
              <a:t>Infoga bild: </a:t>
            </a:r>
            <a:r>
              <a:rPr lang="sv-SE" sz="1400" dirty="0"/>
              <a:t>Klicka på knappen ”Mallar” uppe i menyn. I menyn till höger, klicka på ”</a:t>
            </a:r>
            <a:r>
              <a:rPr lang="sv-SE" sz="1400" dirty="0" err="1"/>
              <a:t>MediaFlow</a:t>
            </a:r>
            <a:r>
              <a:rPr lang="sv-SE" sz="1400" dirty="0"/>
              <a:t>” och välj den bild du vill infoga. </a:t>
            </a:r>
            <a:br>
              <a:rPr lang="sv-SE" sz="1400" dirty="0"/>
            </a:br>
            <a:r>
              <a:rPr lang="sv-SE" sz="1400" dirty="0"/>
              <a:t>Använd </a:t>
            </a:r>
            <a:r>
              <a:rPr lang="sv-SE" sz="1400" u="none" dirty="0"/>
              <a:t>inte</a:t>
            </a:r>
            <a:r>
              <a:rPr lang="sv-SE" sz="1400" dirty="0"/>
              <a:t> knappen ”Infoga bild” i bildplatshållaren.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35191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nehåll och stort budsk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>
            <a:spLocks noGrp="1"/>
          </p:cNvSpPr>
          <p:nvPr>
            <p:ph type="title"/>
          </p:nvPr>
        </p:nvSpPr>
        <p:spPr>
          <a:xfrm>
            <a:off x="1414800" y="792000"/>
            <a:ext cx="9360000" cy="86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/>
          </p:nvPr>
        </p:nvSpPr>
        <p:spPr>
          <a:xfrm>
            <a:off x="1414800" y="1908000"/>
            <a:ext cx="4572000" cy="4320000"/>
          </a:xfrm>
        </p:spPr>
        <p:txBody>
          <a:bodyPr/>
          <a:lstStyle>
            <a:lvl1pPr marL="180000"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4EB83CB5-F5C1-7048-9C97-FFA7901B17D7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4921C03F-6891-CF4F-90FA-8FD9438B8999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>
              <a:solidFill>
                <a:schemeClr val="bg1"/>
              </a:solidFill>
            </a:endParaRP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F05DA835-CBA2-A643-B0B5-B683D6EC6074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>
                <a:solidFill>
                  <a:schemeClr val="bg1"/>
                </a:solidFill>
              </a:rPr>
              <a:t>Sveriges Ingenjörer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91DD535-7A91-DA45-AFB3-A359B27C74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02800" y="1908000"/>
            <a:ext cx="4572000" cy="4320000"/>
          </a:xfrm>
          <a:solidFill>
            <a:schemeClr val="accent2"/>
          </a:solidFill>
        </p:spPr>
        <p:txBody>
          <a:bodyPr lIns="360000" tIns="360000" rIns="360000" bIns="360000" anchor="ctr"/>
          <a:lstStyle>
            <a:lvl1pPr marL="0" indent="0" algn="ctr">
              <a:buNone/>
              <a:defRPr sz="250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Ditt förstärkta budskap eller citat. Byt färg till blå eller grå om du vill.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F66E6058-0E6D-512C-5103-6B0CEBF53108}"/>
              </a:ext>
            </a:extLst>
          </p:cNvPr>
          <p:cNvSpPr txBox="1"/>
          <p:nvPr userDrawn="1"/>
        </p:nvSpPr>
        <p:spPr>
          <a:xfrm>
            <a:off x="-4762" y="-668160"/>
            <a:ext cx="12192000" cy="5762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72000" tIns="72000" rIns="72000" bIns="72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400" b="1" dirty="0"/>
              <a:t>Infoga bild: </a:t>
            </a:r>
            <a:r>
              <a:rPr lang="sv-SE" sz="1400" dirty="0"/>
              <a:t>Klicka på knappen ”Mallar” uppe i menyn. I menyn till höger, klicka på ”</a:t>
            </a:r>
            <a:r>
              <a:rPr lang="sv-SE" sz="1400" dirty="0" err="1"/>
              <a:t>MediaFlow</a:t>
            </a:r>
            <a:r>
              <a:rPr lang="sv-SE" sz="1400" dirty="0"/>
              <a:t>” och välj den bild du vill infoga. </a:t>
            </a:r>
            <a:br>
              <a:rPr lang="sv-SE" sz="1400" dirty="0"/>
            </a:br>
            <a:r>
              <a:rPr lang="sv-SE" sz="1400" dirty="0"/>
              <a:t>Använd </a:t>
            </a:r>
            <a:r>
              <a:rPr lang="sv-SE" sz="1400" u="none" dirty="0"/>
              <a:t>inte</a:t>
            </a:r>
            <a:r>
              <a:rPr lang="sv-SE" sz="1400" dirty="0"/>
              <a:t> knappen ”Infoga bild” i bildplatshållaren.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96070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or innehållsdel med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tshållare för innehåll 2"/>
          <p:cNvSpPr>
            <a:spLocks noGrp="1"/>
          </p:cNvSpPr>
          <p:nvPr>
            <p:ph sz="half" idx="1" hasCustomPrompt="1"/>
          </p:nvPr>
        </p:nvSpPr>
        <p:spPr>
          <a:xfrm>
            <a:off x="8641653" y="1908001"/>
            <a:ext cx="2105706" cy="4320000"/>
          </a:xfrm>
          <a:prstGeom prst="rect">
            <a:avLst/>
          </a:prstGeom>
        </p:spPr>
        <p:txBody>
          <a:bodyPr lIns="0" tIns="0" rIns="0" bIns="0"/>
          <a:lstStyle>
            <a:lvl1pPr marL="144000" indent="-144000">
              <a:spcAft>
                <a:spcPts val="60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Redigera format för bakgrundstext 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F18D623E-D76B-B942-9E43-C3BDBAD5D4CF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BEA10B4E-CCC5-DC43-9FB5-94302318A2D5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>
              <a:solidFill>
                <a:schemeClr val="bg1"/>
              </a:solidFill>
            </a:endParaRPr>
          </a:p>
        </p:txBody>
      </p:sp>
      <p:sp>
        <p:nvSpPr>
          <p:cNvPr id="15" name="textruta 14">
            <a:extLst>
              <a:ext uri="{FF2B5EF4-FFF2-40B4-BE49-F238E27FC236}">
                <a16:creationId xmlns:a16="http://schemas.microsoft.com/office/drawing/2014/main" id="{0328FC12-27B4-5643-9853-FE510782BED0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>
                <a:solidFill>
                  <a:schemeClr val="bg1"/>
                </a:solidFill>
              </a:rPr>
              <a:t>Sveriges Ingenjörer</a:t>
            </a:r>
          </a:p>
        </p:txBody>
      </p:sp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1C8D7AA8-9AA6-744E-93A4-D12A992FFDBE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414800" y="1908000"/>
            <a:ext cx="7074292" cy="4320000"/>
          </a:xfrm>
        </p:spPr>
        <p:txBody>
          <a:bodyPr/>
          <a:lstStyle>
            <a:lvl1pPr marL="180000"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1FD5C1A-C8B2-1578-8684-1F9A276C5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0F1433C8-276A-EC62-2B0F-0898B5E2F1B9}"/>
              </a:ext>
            </a:extLst>
          </p:cNvPr>
          <p:cNvSpPr txBox="1"/>
          <p:nvPr userDrawn="1"/>
        </p:nvSpPr>
        <p:spPr>
          <a:xfrm>
            <a:off x="-4762" y="-668160"/>
            <a:ext cx="12192000" cy="5762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72000" tIns="72000" rIns="72000" bIns="72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400" b="1" dirty="0"/>
              <a:t>Infoga bild: </a:t>
            </a:r>
            <a:r>
              <a:rPr lang="sv-SE" sz="1400" dirty="0"/>
              <a:t>Klicka på knappen ”Mallar” uppe i menyn. I menyn till höger, klicka på ”</a:t>
            </a:r>
            <a:r>
              <a:rPr lang="sv-SE" sz="1400" dirty="0" err="1"/>
              <a:t>MediaFlow</a:t>
            </a:r>
            <a:r>
              <a:rPr lang="sv-SE" sz="1400" dirty="0"/>
              <a:t>” och välj den bild du vill infoga. </a:t>
            </a:r>
            <a:br>
              <a:rPr lang="sv-SE" sz="1400" dirty="0"/>
            </a:br>
            <a:r>
              <a:rPr lang="sv-SE" sz="1400" dirty="0"/>
              <a:t>Använd </a:t>
            </a:r>
            <a:r>
              <a:rPr lang="sv-SE" sz="1400" u="none" dirty="0"/>
              <a:t>inte</a:t>
            </a:r>
            <a:r>
              <a:rPr lang="sv-SE" sz="1400" dirty="0"/>
              <a:t> knappen ”Infoga bild” i bildplatshållaren.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65221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>
            <a:spLocks noGrp="1"/>
          </p:cNvSpPr>
          <p:nvPr>
            <p:ph type="title"/>
          </p:nvPr>
        </p:nvSpPr>
        <p:spPr>
          <a:xfrm>
            <a:off x="1414800" y="792000"/>
            <a:ext cx="9360000" cy="86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/>
          </p:nvPr>
        </p:nvSpPr>
        <p:spPr>
          <a:xfrm>
            <a:off x="1414800" y="1908000"/>
            <a:ext cx="4572000" cy="4320000"/>
          </a:xfrm>
        </p:spPr>
        <p:txBody>
          <a:bodyPr/>
          <a:lstStyle>
            <a:lvl1pPr marL="180000"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innehåll 3"/>
          <p:cNvSpPr>
            <a:spLocks noGrp="1"/>
          </p:cNvSpPr>
          <p:nvPr>
            <p:ph sz="half" idx="2"/>
          </p:nvPr>
        </p:nvSpPr>
        <p:spPr>
          <a:xfrm>
            <a:off x="6202800" y="1908000"/>
            <a:ext cx="4572000" cy="4320000"/>
          </a:xfrm>
        </p:spPr>
        <p:txBody>
          <a:bodyPr/>
          <a:lstStyle>
            <a:lvl1pPr marL="180000"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4EB83CB5-F5C1-7048-9C97-FFA7901B17D7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4921C03F-6891-CF4F-90FA-8FD9438B8999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>
              <a:solidFill>
                <a:schemeClr val="bg1"/>
              </a:solidFill>
            </a:endParaRP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F05DA835-CBA2-A643-B0B5-B683D6EC6074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>
                <a:solidFill>
                  <a:schemeClr val="bg1"/>
                </a:solidFill>
              </a:rPr>
              <a:t>Sveriges Ingenjörer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7CE3CA2D-3E08-827B-06B5-5B33BEADD713}"/>
              </a:ext>
            </a:extLst>
          </p:cNvPr>
          <p:cNvSpPr txBox="1"/>
          <p:nvPr userDrawn="1"/>
        </p:nvSpPr>
        <p:spPr>
          <a:xfrm>
            <a:off x="-4762" y="-668160"/>
            <a:ext cx="12192000" cy="5762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72000" tIns="72000" rIns="72000" bIns="72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400" b="1" dirty="0"/>
              <a:t>Infoga bild: </a:t>
            </a:r>
            <a:r>
              <a:rPr lang="sv-SE" sz="1400" dirty="0"/>
              <a:t>Klicka på knappen ”Mallar” uppe i menyn. I menyn till höger, klicka på ”</a:t>
            </a:r>
            <a:r>
              <a:rPr lang="sv-SE" sz="1400" dirty="0" err="1"/>
              <a:t>MediaFlow</a:t>
            </a:r>
            <a:r>
              <a:rPr lang="sv-SE" sz="1400" dirty="0"/>
              <a:t>” och välj den bild du vill infoga. </a:t>
            </a:r>
            <a:br>
              <a:rPr lang="sv-SE" sz="1400" dirty="0"/>
            </a:br>
            <a:r>
              <a:rPr lang="sv-SE" sz="1400" dirty="0"/>
              <a:t>Använd </a:t>
            </a:r>
            <a:r>
              <a:rPr lang="sv-SE" sz="1400" u="none" dirty="0"/>
              <a:t>inte</a:t>
            </a:r>
            <a:r>
              <a:rPr lang="sv-SE" sz="1400" dirty="0"/>
              <a:t> knappen ”Infoga bild” i bildplatshållaren.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80942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e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ubrik 1"/>
          <p:cNvSpPr>
            <a:spLocks noGrp="1"/>
          </p:cNvSpPr>
          <p:nvPr>
            <p:ph type="title"/>
          </p:nvPr>
        </p:nvSpPr>
        <p:spPr>
          <a:xfrm>
            <a:off x="1414800" y="792000"/>
            <a:ext cx="9360000" cy="864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9" name="Platshållare för innehåll 2"/>
          <p:cNvSpPr>
            <a:spLocks noGrp="1"/>
          </p:cNvSpPr>
          <p:nvPr>
            <p:ph sz="half" idx="1"/>
          </p:nvPr>
        </p:nvSpPr>
        <p:spPr>
          <a:xfrm>
            <a:off x="1414800" y="1908000"/>
            <a:ext cx="2976000" cy="4320000"/>
          </a:xfrm>
        </p:spPr>
        <p:txBody>
          <a:bodyPr/>
          <a:lstStyle>
            <a:lvl1pPr marL="180000"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innehåll 3"/>
          <p:cNvSpPr>
            <a:spLocks noGrp="1"/>
          </p:cNvSpPr>
          <p:nvPr>
            <p:ph sz="half" idx="2"/>
          </p:nvPr>
        </p:nvSpPr>
        <p:spPr>
          <a:xfrm>
            <a:off x="4606800" y="1908000"/>
            <a:ext cx="2976000" cy="4320000"/>
          </a:xfrm>
        </p:spPr>
        <p:txBody>
          <a:bodyPr/>
          <a:lstStyle>
            <a:lvl1pPr marL="180000"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4EB83CB5-F5C1-7048-9C97-FFA7901B17D7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4921C03F-6891-CF4F-90FA-8FD9438B8999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endParaRPr lang="sv-SE" sz="800">
              <a:solidFill>
                <a:schemeClr val="bg1"/>
              </a:solidFill>
            </a:endParaRP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F05DA835-CBA2-A643-B0B5-B683D6EC6074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>
                <a:solidFill>
                  <a:schemeClr val="bg1"/>
                </a:solidFill>
              </a:rPr>
              <a:t>Sveriges Ingenjörer</a:t>
            </a:r>
          </a:p>
        </p:txBody>
      </p:sp>
      <p:sp>
        <p:nvSpPr>
          <p:cNvPr id="6" name="Platshållare för innehåll 3">
            <a:extLst>
              <a:ext uri="{FF2B5EF4-FFF2-40B4-BE49-F238E27FC236}">
                <a16:creationId xmlns:a16="http://schemas.microsoft.com/office/drawing/2014/main" id="{44EFDDC4-5473-D47D-47F3-8820EF1C5901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7798800" y="1908000"/>
            <a:ext cx="2976000" cy="4320000"/>
          </a:xfrm>
        </p:spPr>
        <p:txBody>
          <a:bodyPr/>
          <a:lstStyle>
            <a:lvl1pPr marL="180000"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BF5147F3-912C-9F13-05A1-43623FE70D72}"/>
              </a:ext>
            </a:extLst>
          </p:cNvPr>
          <p:cNvSpPr txBox="1"/>
          <p:nvPr userDrawn="1"/>
        </p:nvSpPr>
        <p:spPr>
          <a:xfrm>
            <a:off x="-4762" y="-668160"/>
            <a:ext cx="12192000" cy="5762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72000" tIns="72000" rIns="72000" bIns="72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1400" b="1" dirty="0"/>
              <a:t>Infoga bild: </a:t>
            </a:r>
            <a:r>
              <a:rPr lang="sv-SE" sz="1400" dirty="0"/>
              <a:t>Klicka på knappen ”Mallar” uppe i menyn. I menyn till höger, klicka på ”</a:t>
            </a:r>
            <a:r>
              <a:rPr lang="sv-SE" sz="1400" dirty="0" err="1"/>
              <a:t>MediaFlow</a:t>
            </a:r>
            <a:r>
              <a:rPr lang="sv-SE" sz="1400" dirty="0"/>
              <a:t>” och välj den bild du vill infoga. </a:t>
            </a:r>
            <a:br>
              <a:rPr lang="sv-SE" sz="1400" dirty="0"/>
            </a:br>
            <a:r>
              <a:rPr lang="sv-SE" sz="1400" dirty="0"/>
              <a:t>Använd </a:t>
            </a:r>
            <a:r>
              <a:rPr lang="sv-SE" sz="1400" u="none" dirty="0"/>
              <a:t>inte</a:t>
            </a:r>
            <a:r>
              <a:rPr lang="sv-SE" sz="1400" dirty="0"/>
              <a:t> knappen ”Infoga bild” i bildplatshållaren.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54514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tshållare för rubrik 1"/>
          <p:cNvSpPr>
            <a:spLocks noGrp="1"/>
          </p:cNvSpPr>
          <p:nvPr>
            <p:ph type="title"/>
          </p:nvPr>
        </p:nvSpPr>
        <p:spPr>
          <a:xfrm>
            <a:off x="1414800" y="792000"/>
            <a:ext cx="9360000" cy="864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sv-SE" dirty="0"/>
              <a:t>Rubrik</a:t>
            </a:r>
          </a:p>
        </p:txBody>
      </p:sp>
      <p:sp>
        <p:nvSpPr>
          <p:cNvPr id="15" name="Platshållare för text 2"/>
          <p:cNvSpPr>
            <a:spLocks noGrp="1"/>
          </p:cNvSpPr>
          <p:nvPr>
            <p:ph type="body" idx="1"/>
          </p:nvPr>
        </p:nvSpPr>
        <p:spPr>
          <a:xfrm>
            <a:off x="1414800" y="1907999"/>
            <a:ext cx="9360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Nivå ett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91179EA-8514-C64D-A179-43CD66BE5CA3}"/>
              </a:ext>
            </a:extLst>
          </p:cNvPr>
          <p:cNvSpPr/>
          <p:nvPr userDrawn="1"/>
        </p:nvSpPr>
        <p:spPr>
          <a:xfrm>
            <a:off x="0" y="6606000"/>
            <a:ext cx="12192000" cy="25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485E92F-0C78-9F42-88BB-D7D3999B73E8}"/>
              </a:ext>
            </a:extLst>
          </p:cNvPr>
          <p:cNvSpPr/>
          <p:nvPr userDrawn="1"/>
        </p:nvSpPr>
        <p:spPr>
          <a:xfrm>
            <a:off x="1416000" y="6670800"/>
            <a:ext cx="538763" cy="1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fld id="{03AC9537-C5C8-3142-986E-2FE49BF5B6B7}" type="slidenum">
              <a:rPr lang="sv-SE" sz="800" smtClean="0">
                <a:solidFill>
                  <a:schemeClr val="bg1"/>
                </a:solidFill>
              </a:rPr>
              <a:pPr/>
              <a:t>‹#›</a:t>
            </a:fld>
            <a:r>
              <a:rPr lang="sv-SE" sz="80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1DED24C-9BAF-3B4E-9FC9-E6D52177AAFE}"/>
              </a:ext>
            </a:extLst>
          </p:cNvPr>
          <p:cNvSpPr txBox="1"/>
          <p:nvPr userDrawn="1"/>
        </p:nvSpPr>
        <p:spPr>
          <a:xfrm>
            <a:off x="9694506" y="6670445"/>
            <a:ext cx="1081494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800">
                <a:solidFill>
                  <a:schemeClr val="bg1"/>
                </a:solidFill>
              </a:rPr>
              <a:t>Sveriges Ingenjörer</a:t>
            </a:r>
          </a:p>
        </p:txBody>
      </p:sp>
    </p:spTree>
    <p:extLst>
      <p:ext uri="{BB962C8B-B14F-4D97-AF65-F5344CB8AC3E}">
        <p14:creationId xmlns:p14="http://schemas.microsoft.com/office/powerpoint/2010/main" val="214171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88" r:id="rId2"/>
    <p:sldLayoutId id="2147483684" r:id="rId3"/>
    <p:sldLayoutId id="2147483663" r:id="rId4"/>
    <p:sldLayoutId id="2147483668" r:id="rId5"/>
    <p:sldLayoutId id="2147483667" r:id="rId6"/>
    <p:sldLayoutId id="2147483683" r:id="rId7"/>
    <p:sldLayoutId id="2147483689" r:id="rId8"/>
    <p:sldLayoutId id="2147483687" r:id="rId9"/>
    <p:sldLayoutId id="2147483676" r:id="rId10"/>
    <p:sldLayoutId id="2147483677" r:id="rId11"/>
    <p:sldLayoutId id="2147483678" r:id="rId12"/>
    <p:sldLayoutId id="2147483666" r:id="rId13"/>
    <p:sldLayoutId id="2147483679" r:id="rId14"/>
    <p:sldLayoutId id="2147483680" r:id="rId15"/>
    <p:sldLayoutId id="2147483690" r:id="rId16"/>
  </p:sldLayoutIdLst>
  <p:hf sldNum="0" hdr="0" ftr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0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10000"/>
        </a:lnSpc>
        <a:spcBef>
          <a:spcPts val="40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18400" indent="-179388" algn="l" defTabSz="914400" rtl="0" eaLnBrk="1" latinLnBrk="0" hangingPunct="1">
        <a:lnSpc>
          <a:spcPct val="110000"/>
        </a:lnSpc>
        <a:spcBef>
          <a:spcPts val="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–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774000" indent="-179388" algn="l" defTabSz="914400" rtl="0" eaLnBrk="1" latinLnBrk="0" hangingPunct="1">
        <a:lnSpc>
          <a:spcPct val="110000"/>
        </a:lnSpc>
        <a:spcBef>
          <a:spcPts val="0"/>
        </a:spcBef>
        <a:spcAft>
          <a:spcPts val="400"/>
        </a:spcAft>
        <a:buClr>
          <a:schemeClr val="accent1"/>
        </a:buClr>
        <a:buFont typeface="Courier New" panose="02070309020205020404" pitchFamily="49" charset="0"/>
        <a:buChar char="o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027113" indent="-169863" algn="l" defTabSz="914400" rtl="0" eaLnBrk="1" latinLnBrk="0" hangingPunct="1">
        <a:lnSpc>
          <a:spcPct val="11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tabLst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306513" indent="-146050" algn="l" defTabSz="914400" rtl="0" eaLnBrk="1" latinLnBrk="0" hangingPunct="1">
        <a:lnSpc>
          <a:spcPct val="110000"/>
        </a:lnSpc>
        <a:spcBef>
          <a:spcPts val="0"/>
        </a:spcBef>
        <a:spcAft>
          <a:spcPts val="400"/>
        </a:spcAft>
        <a:buClr>
          <a:schemeClr val="accent1"/>
        </a:buClr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DCB1E5A-54AA-0D4A-9D00-6458D76A98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08001" y="4715781"/>
            <a:ext cx="4779756" cy="288000"/>
          </a:xfrm>
        </p:spPr>
        <p:txBody>
          <a:bodyPr/>
          <a:lstStyle/>
          <a:p>
            <a:fld id="{E0EB2C8E-1A0D-4D7B-8009-6976AB2B2D2B}" type="datetime1">
              <a:rPr lang="sv-SE" smtClean="0"/>
              <a:pPr/>
              <a:t>2026-08-06</a:t>
            </a:fld>
            <a:endParaRPr lang="sv-SE" dirty="0"/>
          </a:p>
        </p:txBody>
      </p:sp>
      <p:sp>
        <p:nvSpPr>
          <p:cNvPr id="5" name="Underrubrik 4">
            <a:extLst>
              <a:ext uri="{FF2B5EF4-FFF2-40B4-BE49-F238E27FC236}">
                <a16:creationId xmlns:a16="http://schemas.microsoft.com/office/drawing/2014/main" id="{03FE58BA-7EA9-EA8B-993B-81C708F0F4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xx</a:t>
            </a:r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24DBD3D1-5845-D103-6B90-389795B17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+mn-lt"/>
              </a:rPr>
              <a:t>Varför</a:t>
            </a:r>
            <a:r>
              <a:rPr lang="en-GB" dirty="0">
                <a:latin typeface="+mn-lt"/>
              </a:rPr>
              <a:t> </a:t>
            </a:r>
            <a:r>
              <a:rPr lang="en-GB" dirty="0" err="1">
                <a:latin typeface="+mn-lt"/>
              </a:rPr>
              <a:t>är</a:t>
            </a:r>
            <a:r>
              <a:rPr lang="en-GB" dirty="0">
                <a:latin typeface="+mn-lt"/>
              </a:rPr>
              <a:t> det </a:t>
            </a:r>
            <a:r>
              <a:rPr lang="en-GB" dirty="0" err="1">
                <a:latin typeface="+mn-lt"/>
              </a:rPr>
              <a:t>viktigt</a:t>
            </a:r>
            <a:r>
              <a:rPr lang="en-GB" dirty="0">
                <a:latin typeface="+mn-lt"/>
              </a:rPr>
              <a:t> </a:t>
            </a:r>
            <a:r>
              <a:rPr lang="en-GB" dirty="0" err="1">
                <a:latin typeface="+mn-lt"/>
              </a:rPr>
              <a:t>att</a:t>
            </a:r>
            <a:r>
              <a:rPr lang="en-GB" dirty="0">
                <a:latin typeface="+mn-lt"/>
              </a:rPr>
              <a:t> </a:t>
            </a:r>
            <a:r>
              <a:rPr lang="en-GB" dirty="0" err="1">
                <a:latin typeface="+mn-lt"/>
              </a:rPr>
              <a:t>vara</a:t>
            </a:r>
            <a:r>
              <a:rPr lang="en-GB" dirty="0">
                <a:latin typeface="+mn-lt"/>
              </a:rPr>
              <a:t> </a:t>
            </a:r>
            <a:r>
              <a:rPr lang="en-GB" dirty="0" err="1">
                <a:latin typeface="+mn-lt"/>
              </a:rPr>
              <a:t>medlem</a:t>
            </a:r>
            <a:r>
              <a:rPr lang="en-GB" dirty="0">
                <a:latin typeface="+mn-lt"/>
              </a:rPr>
              <a:t> </a:t>
            </a:r>
            <a:br>
              <a:rPr lang="en-GB" dirty="0">
                <a:latin typeface="+mn-lt"/>
              </a:rPr>
            </a:br>
            <a:r>
              <a:rPr lang="en-GB" dirty="0" err="1">
                <a:latin typeface="+mn-lt"/>
              </a:rPr>
              <a:t>i</a:t>
            </a:r>
            <a:r>
              <a:rPr lang="en-GB" dirty="0">
                <a:latin typeface="+mn-lt"/>
              </a:rPr>
              <a:t> Sveriges Ingenjörer</a:t>
            </a:r>
          </a:p>
        </p:txBody>
      </p:sp>
    </p:spTree>
    <p:extLst>
      <p:ext uri="{BB962C8B-B14F-4D97-AF65-F5344CB8AC3E}">
        <p14:creationId xmlns:p14="http://schemas.microsoft.com/office/powerpoint/2010/main" val="1928034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66B3C-1BF6-C770-3F36-0F8A0720B4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402D5F-6BE8-A7EE-4308-8CEA8A575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+mn-lt"/>
              </a:rPr>
              <a:t>Varför är det viktigt att vara med i facket?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7E8201-0B2E-FEAE-4A0C-029F35F4261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/>
              <a:t>Om många är medlemmar i facket skapar det en bättre balans mellan arbetsgivare och arbetstagare. </a:t>
            </a:r>
          </a:p>
          <a:p>
            <a:r>
              <a:rPr lang="sv-SE" dirty="0"/>
              <a:t>Det gör det lättare för de fackliga företrädarna att påverka beslut och driva förändringar genom samverkan med arbetsgivaren.</a:t>
            </a:r>
          </a:p>
          <a:p>
            <a:r>
              <a:rPr lang="sv-SE" dirty="0"/>
              <a:t>Du står aldrig ensam i frågor som rör ditt arbetsliv. </a:t>
            </a:r>
          </a:p>
          <a:p>
            <a:r>
              <a:rPr lang="sv-SE" dirty="0"/>
              <a:t>Facket arbetar för trygga anställningar, god arbetsmiljö och rättvisa löner.</a:t>
            </a:r>
          </a:p>
        </p:txBody>
      </p:sp>
      <p:pic>
        <p:nvPicPr>
          <p:cNvPr id="7" name="Platshållare för innehåll 6" descr="Businesspeople handshaking after negotiation or interview at office">
            <a:extLst>
              <a:ext uri="{FF2B5EF4-FFF2-40B4-BE49-F238E27FC236}">
                <a16:creationId xmlns:a16="http://schemas.microsoft.com/office/drawing/2014/main" id="{EA1FC5EA-8956-1EF0-E727-E2DB297F8BC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16000" y="1908000"/>
            <a:ext cx="4572000" cy="3046095"/>
          </a:xfrm>
        </p:spPr>
      </p:pic>
    </p:spTree>
    <p:extLst>
      <p:ext uri="{BB962C8B-B14F-4D97-AF65-F5344CB8AC3E}">
        <p14:creationId xmlns:p14="http://schemas.microsoft.com/office/powerpoint/2010/main" val="4126684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05805-8C0D-E587-D7F1-D588E36F2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EE14AE-E04D-505D-6385-59FBFE656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+mn-lt"/>
              </a:rPr>
              <a:t>Tillsammans får vi större inflytande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6DD1EA-927E-C551-E294-6534ADE3B2E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sv-SE" dirty="0"/>
              <a:t>Fler medlemmar ger större genomslag och starkare förhandlingskraft gentemot arbetsgivaren. </a:t>
            </a:r>
          </a:p>
          <a:p>
            <a:endParaRPr lang="sv-SE" dirty="0"/>
          </a:p>
          <a:p>
            <a:r>
              <a:rPr lang="sv-SE" dirty="0"/>
              <a:t>Större möjlighet att påverka arbetsmiljö, löneprocesser och omorganisationer. </a:t>
            </a:r>
          </a:p>
          <a:p>
            <a:endParaRPr lang="sv-SE" dirty="0"/>
          </a:p>
          <a:p>
            <a:r>
              <a:rPr lang="sv-SE" dirty="0"/>
              <a:t>Ett högt medlemsantal ger de fackliga företrädarna ett tydligare mandat i dialogen med arbetsgivaren.</a:t>
            </a:r>
          </a:p>
        </p:txBody>
      </p:sp>
      <p:pic>
        <p:nvPicPr>
          <p:cNvPr id="7" name="Platshållare för innehåll 6" descr="Kollegor diskuterar vid dator">
            <a:extLst>
              <a:ext uri="{FF2B5EF4-FFF2-40B4-BE49-F238E27FC236}">
                <a16:creationId xmlns:a16="http://schemas.microsoft.com/office/drawing/2014/main" id="{F3B45AD8-F5D4-9CD5-F21F-DA52D97440C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71320" y="1544240"/>
            <a:ext cx="2877925" cy="4319588"/>
          </a:xfrm>
        </p:spPr>
      </p:pic>
    </p:spTree>
    <p:extLst>
      <p:ext uri="{BB962C8B-B14F-4D97-AF65-F5344CB8AC3E}">
        <p14:creationId xmlns:p14="http://schemas.microsoft.com/office/powerpoint/2010/main" val="326966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7B5D0-1A05-5347-C2A4-E4951D028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D1DF76-A6EF-1BE7-34EB-A01D11921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+mn-lt"/>
              </a:rPr>
              <a:t>Kollektivavtal gör skillnad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CA2ACBF-C7B1-00EE-DF82-FEB1BB07929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Kollektivavtal skapar tydliga spelregler för både arbetsgivare och arbetstagare. Tillsammans med en hög organisationsgrad bidrar de till:</a:t>
            </a:r>
          </a:p>
          <a:p>
            <a:r>
              <a:rPr lang="sv-SE" dirty="0"/>
              <a:t>Färre konflikter</a:t>
            </a:r>
          </a:p>
          <a:p>
            <a:r>
              <a:rPr lang="sv-SE" dirty="0"/>
              <a:t>Ökad förutsägbarhet </a:t>
            </a:r>
          </a:p>
          <a:p>
            <a:r>
              <a:rPr lang="sv-SE" dirty="0"/>
              <a:t>Stabil arbetsmiljö </a:t>
            </a:r>
          </a:p>
          <a:p>
            <a:r>
              <a:rPr lang="sv-SE"/>
              <a:t>Förhandling </a:t>
            </a:r>
            <a:r>
              <a:rPr lang="sv-SE" dirty="0"/>
              <a:t>och samverkan för att lösa frågor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65A1ED5F-ECA0-6B0C-22FE-82E07B68A6D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På en arbetsplats med kollektivavtal får du </a:t>
            </a:r>
            <a:br>
              <a:rPr lang="sv-SE" dirty="0"/>
            </a:br>
            <a:r>
              <a:rPr lang="sv-SE" dirty="0"/>
              <a:t>bland annat rättigheter som </a:t>
            </a:r>
          </a:p>
          <a:p>
            <a:r>
              <a:rPr lang="sv-SE" dirty="0"/>
              <a:t>Lönerevision</a:t>
            </a:r>
          </a:p>
          <a:p>
            <a:r>
              <a:rPr lang="sv-SE" dirty="0"/>
              <a:t>Tjänstepension </a:t>
            </a:r>
          </a:p>
          <a:p>
            <a:r>
              <a:rPr lang="sv-SE" dirty="0"/>
              <a:t>Försäkringar vid sjukdom </a:t>
            </a:r>
          </a:p>
          <a:p>
            <a:r>
              <a:rPr lang="sv-SE" dirty="0"/>
              <a:t>Föräldralön</a:t>
            </a:r>
          </a:p>
          <a:p>
            <a:r>
              <a:rPr lang="sv-SE" dirty="0"/>
              <a:t>Ersättning vid övertid, beredskap och restid </a:t>
            </a:r>
          </a:p>
          <a:p>
            <a:endParaRPr lang="sv-SE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44442565-8F6C-553F-502E-0CC70A6F2BD3}"/>
              </a:ext>
            </a:extLst>
          </p:cNvPr>
          <p:cNvSpPr/>
          <p:nvPr/>
        </p:nvSpPr>
        <p:spPr>
          <a:xfrm>
            <a:off x="1414800" y="5018640"/>
            <a:ext cx="9052560" cy="86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000" dirty="0"/>
              <a:t>Utan kollektivavtal bestämmer arbetsgivaren ensidigt vilka villkor som ska </a:t>
            </a:r>
          </a:p>
          <a:p>
            <a:pPr algn="ctr"/>
            <a:r>
              <a:rPr lang="sv-SE" sz="2000" dirty="0"/>
              <a:t>gälla utöver det som står i lagar eller ditt enskilda anställningsavtal</a:t>
            </a:r>
          </a:p>
        </p:txBody>
      </p:sp>
    </p:spTree>
    <p:extLst>
      <p:ext uri="{BB962C8B-B14F-4D97-AF65-F5344CB8AC3E}">
        <p14:creationId xmlns:p14="http://schemas.microsoft.com/office/powerpoint/2010/main" val="2441172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CD1FDA-2E0B-D655-935B-B06F400A4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+mn-lt"/>
              </a:rPr>
              <a:t>Stöd genom hela arbetslivet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22173A1-D54F-2F5D-750E-EA04A4CB24E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Som medlem får du tillgång till rådgivning inom exempelvis:</a:t>
            </a:r>
          </a:p>
          <a:p>
            <a:r>
              <a:rPr lang="sv-SE" dirty="0"/>
              <a:t>lön </a:t>
            </a:r>
          </a:p>
          <a:p>
            <a:r>
              <a:rPr lang="sv-SE" dirty="0"/>
              <a:t>anställningsvillkor </a:t>
            </a:r>
          </a:p>
          <a:p>
            <a:r>
              <a:rPr lang="sv-SE" dirty="0"/>
              <a:t>arbetsrätt </a:t>
            </a:r>
          </a:p>
          <a:p>
            <a:r>
              <a:rPr lang="sv-SE" dirty="0"/>
              <a:t>varsel och uppsägning </a:t>
            </a:r>
          </a:p>
          <a:p>
            <a:r>
              <a:rPr lang="sv-SE" dirty="0"/>
              <a:t>granskning av anställningsavtal 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Om en situation uppstår behöver du inte hantera den ensam.</a:t>
            </a:r>
          </a:p>
        </p:txBody>
      </p:sp>
      <p:pic>
        <p:nvPicPr>
          <p:cNvPr id="5" name="Platshållare för innehåll 4" descr="Man på kontor">
            <a:extLst>
              <a:ext uri="{FF2B5EF4-FFF2-40B4-BE49-F238E27FC236}">
                <a16:creationId xmlns:a16="http://schemas.microsoft.com/office/drawing/2014/main" id="{2A85D019-781E-71AF-FC63-2295E518860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517323" y="1908000"/>
            <a:ext cx="4572000" cy="3046095"/>
          </a:xfrm>
        </p:spPr>
      </p:pic>
    </p:spTree>
    <p:extLst>
      <p:ext uri="{BB962C8B-B14F-4D97-AF65-F5344CB8AC3E}">
        <p14:creationId xmlns:p14="http://schemas.microsoft.com/office/powerpoint/2010/main" val="3816318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49BCFCC5-46FE-ED62-7F7F-AAB24E8F2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latin typeface="+mn-lt"/>
              </a:rPr>
              <a:t>Medlemsförmåner som stärker dig och din karriär</a:t>
            </a:r>
            <a:endParaRPr lang="en-US" dirty="0"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1E21D2-F580-A0B2-98C3-209377C8EE79}"/>
              </a:ext>
            </a:extLst>
          </p:cNvPr>
          <p:cNvSpPr/>
          <p:nvPr/>
        </p:nvSpPr>
        <p:spPr>
          <a:xfrm>
            <a:off x="3736254" y="2456381"/>
            <a:ext cx="2177111" cy="228131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sv-SE" dirty="0"/>
              <a:t>Inkomstförsäkring, kostnadsfria försäkringar, stöd och rådgivning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3D0686-43AB-52C7-E677-23E553B2FF1A}"/>
              </a:ext>
            </a:extLst>
          </p:cNvPr>
          <p:cNvSpPr/>
          <p:nvPr/>
        </p:nvSpPr>
        <p:spPr>
          <a:xfrm>
            <a:off x="6296819" y="2456381"/>
            <a:ext cx="2177111" cy="228131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sv-SE" dirty="0"/>
              <a:t>Professionell utveckling, utbildningar, nätverk, ledarskap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52E796-D203-5257-A3F9-AE52F91CC3A0}"/>
              </a:ext>
            </a:extLst>
          </p:cNvPr>
          <p:cNvSpPr/>
          <p:nvPr/>
        </p:nvSpPr>
        <p:spPr>
          <a:xfrm>
            <a:off x="1183186" y="2456381"/>
            <a:ext cx="2169614" cy="228131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sv-SE" dirty="0"/>
              <a:t>Lönestatistik, granskning av cv, koll av anställningsavtal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668F2D15-5846-9733-4E7D-E06345BEDCEE}"/>
              </a:ext>
            </a:extLst>
          </p:cNvPr>
          <p:cNvSpPr/>
          <p:nvPr/>
        </p:nvSpPr>
        <p:spPr>
          <a:xfrm>
            <a:off x="8857384" y="2456381"/>
            <a:ext cx="2177111" cy="228131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sv-SE" dirty="0"/>
              <a:t>Tidningen Ny Teknik, rabatter, förmånliga lån och bolån</a:t>
            </a:r>
          </a:p>
        </p:txBody>
      </p:sp>
    </p:spTree>
    <p:extLst>
      <p:ext uri="{BB962C8B-B14F-4D97-AF65-F5344CB8AC3E}">
        <p14:creationId xmlns:p14="http://schemas.microsoft.com/office/powerpoint/2010/main" val="2314035836"/>
      </p:ext>
    </p:extLst>
  </p:cSld>
  <p:clrMapOvr>
    <a:masterClrMapping/>
  </p:clrMapOvr>
</p:sld>
</file>

<file path=ppt/theme/theme1.xml><?xml version="1.0" encoding="utf-8"?>
<a:theme xmlns:a="http://schemas.openxmlformats.org/drawingml/2006/main" name="Sveriges Ingenjörer">
  <a:themeElements>
    <a:clrScheme name="Sveriges ingenjörer">
      <a:dk1>
        <a:srgbClr val="000000"/>
      </a:dk1>
      <a:lt1>
        <a:srgbClr val="FFFFFF"/>
      </a:lt1>
      <a:dk2>
        <a:srgbClr val="46505C"/>
      </a:dk2>
      <a:lt2>
        <a:srgbClr val="F3F3F3"/>
      </a:lt2>
      <a:accent1>
        <a:srgbClr val="0073D7"/>
      </a:accent1>
      <a:accent2>
        <a:srgbClr val="CE396A"/>
      </a:accent2>
      <a:accent3>
        <a:srgbClr val="89919C"/>
      </a:accent3>
      <a:accent4>
        <a:srgbClr val="005096"/>
      </a:accent4>
      <a:accent5>
        <a:srgbClr val="9C2B50"/>
      </a:accent5>
      <a:accent6>
        <a:srgbClr val="003C51"/>
      </a:accent6>
      <a:hlink>
        <a:srgbClr val="0563C1"/>
      </a:hlink>
      <a:folHlink>
        <a:srgbClr val="954F72"/>
      </a:folHlink>
    </a:clrScheme>
    <a:fontScheme name="Anpassat 2">
      <a:majorFont>
        <a:latin typeface="Sveriges Ingenjorer Medium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 dirty="0">
            <a:ln w="0">
              <a:noFill/>
            </a:ln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veriges Ingenjörer 2021 - Copy.potx" id="{328A594B-1E50-48B4-872B-7A16341D2CCE}" vid="{8A71D53A-1633-46E1-B77D-CB3C98326E4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1" width="525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3491e4f-5d38-4c24-85cb-c5144f8a0d2f}">
  <we:reference id="33491e4f-5d38-4c24-85cb-c5144f8a0d2f" version="1.0.0.0" store="EXCatalog" storeType="EXCatalog"/>
  <we:alternateReferences/>
  <we:properties>
    <we:property name="Office.AutoShowTaskpaneWithDocument" value="false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578BD38D2482A45B259B10CD24C2698" ma:contentTypeVersion="17" ma:contentTypeDescription="Skapa ett nytt dokument." ma:contentTypeScope="" ma:versionID="d07dad98990249b1332fda924efc58b7">
  <xsd:schema xmlns:xsd="http://www.w3.org/2001/XMLSchema" xmlns:xs="http://www.w3.org/2001/XMLSchema" xmlns:p="http://schemas.microsoft.com/office/2006/metadata/properties" xmlns:ns2="338166e3-3174-4fc2-9c17-16a589e3932d" xmlns:ns3="dd1234b8-a07f-4315-b19a-b24e42894ecf" xmlns:ns4="cfd811cb-b435-46d2-b6f4-6ff4bff6b625" targetNamespace="http://schemas.microsoft.com/office/2006/metadata/properties" ma:root="true" ma:fieldsID="a5cbca3cac4c2a3a311156ca5c3b7d0c" ns2:_="" ns3:_="" ns4:_="">
    <xsd:import namespace="338166e3-3174-4fc2-9c17-16a589e3932d"/>
    <xsd:import namespace="dd1234b8-a07f-4315-b19a-b24e42894ecf"/>
    <xsd:import namespace="cfd811cb-b435-46d2-b6f4-6ff4bff6b6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8166e3-3174-4fc2-9c17-16a589e393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Bildmarkeringar" ma:readOnly="false" ma:fieldId="{5cf76f15-5ced-4ddc-b409-7134ff3c332f}" ma:taxonomyMulti="true" ma:sspId="c71fb807-b078-426a-9062-5b0c3c3445d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1234b8-a07f-4315-b19a-b24e42894ec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d811cb-b435-46d2-b6f4-6ff4bff6b625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60a4b347-b518-4d00-a91c-fb38cd58a1a2}" ma:internalName="TaxCatchAll" ma:showField="CatchAllData" ma:web="dd1234b8-a07f-4315-b19a-b24e42894e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fd811cb-b435-46d2-b6f4-6ff4bff6b625" xsi:nil="true"/>
    <lcf76f155ced4ddcb4097134ff3c332f xmlns="338166e3-3174-4fc2-9c17-16a589e3932d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B4D7D5-A4EE-4875-88A7-5DA593A67678}"/>
</file>

<file path=customXml/itemProps2.xml><?xml version="1.0" encoding="utf-8"?>
<ds:datastoreItem xmlns:ds="http://schemas.openxmlformats.org/officeDocument/2006/customXml" ds:itemID="{80B4F8B3-0C50-4A37-9E49-D2027FB4A82A}">
  <ds:schemaRefs>
    <ds:schemaRef ds:uri="http://schemas.microsoft.com/office/2006/documentManagement/types"/>
    <ds:schemaRef ds:uri="http://schemas.microsoft.com/office/2006/metadata/properties"/>
    <ds:schemaRef ds:uri="http://purl.org/dc/terms/"/>
    <ds:schemaRef ds:uri="http://www.w3.org/XML/1998/namespace"/>
    <ds:schemaRef ds:uri="http://schemas.microsoft.com/office/infopath/2007/PartnerControls"/>
    <ds:schemaRef ds:uri="c819f61f-f50e-4644-beb9-c3da9894992d"/>
    <ds:schemaRef ds:uri="http://schemas.microsoft.com/sharepoint/v3"/>
    <ds:schemaRef ds:uri="http://purl.org/dc/elements/1.1/"/>
    <ds:schemaRef ds:uri="http://schemas.openxmlformats.org/package/2006/metadata/core-properties"/>
    <ds:schemaRef ds:uri="cfd811cb-b435-46d2-b6f4-6ff4bff6b625"/>
    <ds:schemaRef ds:uri="b2fb3b92-bc64-4af3-9cb6-f8b247bbfd8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24F299CD-5F34-4A8E-861C-B6B30C216450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1548718e-1809-42d1-8020-a3ea44aca148}" enabled="0" method="" siteId="{1548718e-1809-42d1-8020-a3ea44aca14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6572CBD0</Template>
  <TotalTime>1141</TotalTime>
  <Words>517</Words>
  <Application>Microsoft Office PowerPoint</Application>
  <PresentationFormat>Bredbild</PresentationFormat>
  <Paragraphs>62</Paragraphs>
  <Slides>6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2" baseType="lpstr">
      <vt:lpstr>Courier New</vt:lpstr>
      <vt:lpstr>Calibri</vt:lpstr>
      <vt:lpstr>Sveriges Ingenjorer Medium</vt:lpstr>
      <vt:lpstr>Wingdings</vt:lpstr>
      <vt:lpstr>Arial</vt:lpstr>
      <vt:lpstr>Sveriges Ingenjörer</vt:lpstr>
      <vt:lpstr>Varför är det viktigt att vara medlem  i Sveriges Ingenjörer</vt:lpstr>
      <vt:lpstr>Varför är det viktigt att vara med i facket?</vt:lpstr>
      <vt:lpstr>Tillsammans får vi större inflytande</vt:lpstr>
      <vt:lpstr>Kollektivavtal gör skillnad</vt:lpstr>
      <vt:lpstr>Stöd genom hela arbetslivet</vt:lpstr>
      <vt:lpstr>Medlemsförmåner som stärker dig och din karriär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Beatrice Skoglund</dc:creator>
  <cp:lastModifiedBy>Karin Lindström</cp:lastModifiedBy>
  <cp:revision>1</cp:revision>
  <dcterms:created xsi:type="dcterms:W3CDTF">2026-06-29T14:56:20Z</dcterms:created>
  <dcterms:modified xsi:type="dcterms:W3CDTF">2026-08-06T13:42:04Z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0x010100F578BD38D2482A45B259B10CD24C2698</vt:lpwstr>
  </property>
</Properties>
</file>