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8"/>
  </p:notesMasterIdLst>
  <p:handoutMasterIdLst>
    <p:handoutMasterId r:id="rId19"/>
  </p:handoutMasterIdLst>
  <p:sldIdLst>
    <p:sldId id="259" r:id="rId5"/>
    <p:sldId id="298" r:id="rId6"/>
    <p:sldId id="297" r:id="rId7"/>
    <p:sldId id="264" r:id="rId8"/>
    <p:sldId id="296" r:id="rId9"/>
    <p:sldId id="302" r:id="rId10"/>
    <p:sldId id="300" r:id="rId11"/>
    <p:sldId id="290" r:id="rId12"/>
    <p:sldId id="288" r:id="rId13"/>
    <p:sldId id="265" r:id="rId14"/>
    <p:sldId id="291" r:id="rId15"/>
    <p:sldId id="292" r:id="rId16"/>
    <p:sldId id="271" r:id="rId17"/>
  </p:sldIdLst>
  <p:sldSz cx="12192000" cy="6858000"/>
  <p:notesSz cx="6858000" cy="9144000"/>
  <p:embeddedFontLst>
    <p:embeddedFont>
      <p:font typeface="Arial Nova" panose="020B0504020202020204" pitchFamily="34" charset="0"/>
      <p:regular r:id="rId20"/>
      <p:bold r:id="rId21"/>
      <p:italic r:id="rId22"/>
      <p:boldItalic r:id="rId23"/>
    </p:embeddedFont>
    <p:embeddedFont>
      <p:font typeface="Helvetica" panose="020B0604020202020204" pitchFamily="34" charset="0"/>
      <p:regular r:id="rId24"/>
      <p:bold r:id="rId25"/>
      <p:italic r:id="rId26"/>
      <p:boldItalic r:id="rId27"/>
    </p:embeddedFont>
    <p:embeddedFont>
      <p:font typeface="PT Serif" panose="020A0603040505020204" pitchFamily="18" charset="0"/>
      <p:regular r:id="rId28"/>
      <p:bold r:id="rId29"/>
      <p:italic r:id="rId30"/>
      <p:boldItalic r:id="rId31"/>
    </p:embeddedFont>
    <p:embeddedFont>
      <p:font typeface="Segoe UI" panose="020B0502040204020203" pitchFamily="34" charset="0"/>
      <p:regular r:id="rId32"/>
      <p:bold r:id="rId33"/>
      <p:italic r:id="rId34"/>
      <p:boldItalic r:id="rId35"/>
    </p:embeddedFont>
    <p:embeddedFont>
      <p:font typeface="Sveriges Ingenjorer" panose="020B0604020202020204" charset="0"/>
      <p:regular r:id="rId3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43907B-F91B-2E8D-89B4-43DF087F3F66}" name="MariaPia Gistedt" initials="MG" userId="S::mariapia.gistedt@sverigesingenjorer.se::65d2a1d1-77dc-459a-8cc0-97feff9e2326" providerId="AD"/>
  <p188:author id="{F236089F-7B73-D964-84E2-A6A432150576}" name="Emina Serbic" initials="ES" userId="S::emina.serbic@sverigesingenjorer.se::4c9dbb7d-23a2-4817-b023-24e1ece946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36190"/>
    <a:srgbClr val="627784"/>
    <a:srgbClr val="7B878E"/>
    <a:srgbClr val="B1C3C9"/>
    <a:srgbClr val="E36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C8622-33A2-D898-EB7B-C2E557F320BF}" v="18" dt="2025-01-23T09:20:32.646"/>
    <p1510:client id="{4BDCDA39-DF5A-E543-42B0-E0893215C965}" v="163" dt="2025-01-22T15:22:15.113"/>
    <p1510:client id="{58FE83D5-8828-746A-3FDC-A3E7F00A03E6}" v="6" dt="2025-01-23T09:15:02.037"/>
    <p1510:client id="{7EC61E7B-212C-DBB9-E228-2A129F95C681}" v="35" dt="2025-01-22T17:46:41.788"/>
    <p1510:client id="{B4D12141-11BA-4538-888B-10D7D766578D}" v="5" dt="2025-01-23T10:03:43.157"/>
    <p1510:client id="{BD738DAF-14C2-4B6D-F43A-AB4A74F96617}" v="23" dt="2025-01-24T13:06:22.007"/>
    <p1510:client id="{C2F53C55-8CBD-23D1-54BB-B8C80E5E2877}" v="18" dt="2025-01-24T14:39:37.289"/>
    <p1510:client id="{EFAA3DA8-B589-1D81-C030-70E60AC6DFD8}" v="84" dt="2025-01-22T17:21:31.675"/>
    <p1510:client id="{F078A686-0400-BE41-7DBD-6E4303F702D5}" v="6" dt="2025-01-23T10:01:45.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7.fntdata"/><Relationship Id="rId39" Type="http://schemas.openxmlformats.org/officeDocument/2006/relationships/theme" Target="theme/theme1.xml"/><Relationship Id="rId21" Type="http://schemas.openxmlformats.org/officeDocument/2006/relationships/font" Target="fonts/font2.fntdata"/><Relationship Id="rId34" Type="http://schemas.openxmlformats.org/officeDocument/2006/relationships/font" Target="fonts/font15.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6.xml"/><Relationship Id="rId19" Type="http://schemas.openxmlformats.org/officeDocument/2006/relationships/handoutMaster" Target="handoutMasters/handout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na Serbic" userId="S::emina.serbic@sverigesingenjorer.se::4c9dbb7d-23a2-4817-b023-24e1ece94606" providerId="AD" clId="Web-{4BDCDA39-DF5A-E543-42B0-E0893215C965}"/>
    <pc:docChg chg="mod modSld">
      <pc:chgData name="Emina Serbic" userId="S::emina.serbic@sverigesingenjorer.se::4c9dbb7d-23a2-4817-b023-24e1ece94606" providerId="AD" clId="Web-{4BDCDA39-DF5A-E543-42B0-E0893215C965}" dt="2025-01-22T15:22:14.113" v="141" actId="20577"/>
      <pc:docMkLst>
        <pc:docMk/>
      </pc:docMkLst>
      <pc:sldChg chg="modSp">
        <pc:chgData name="Emina Serbic" userId="S::emina.serbic@sverigesingenjorer.se::4c9dbb7d-23a2-4817-b023-24e1ece94606" providerId="AD" clId="Web-{4BDCDA39-DF5A-E543-42B0-E0893215C965}" dt="2025-01-22T14:59:44.953" v="10" actId="20577"/>
        <pc:sldMkLst>
          <pc:docMk/>
          <pc:sldMk cId="1656405433" sldId="259"/>
        </pc:sldMkLst>
        <pc:spChg chg="mod">
          <ac:chgData name="Emina Serbic" userId="S::emina.serbic@sverigesingenjorer.se::4c9dbb7d-23a2-4817-b023-24e1ece94606" providerId="AD" clId="Web-{4BDCDA39-DF5A-E543-42B0-E0893215C965}" dt="2025-01-22T14:59:44.953" v="10" actId="20577"/>
          <ac:spMkLst>
            <pc:docMk/>
            <pc:sldMk cId="1656405433" sldId="259"/>
            <ac:spMk id="7" creationId="{91F56235-6678-45B3-AB53-5D06F092FEC1}"/>
          </ac:spMkLst>
        </pc:spChg>
      </pc:sldChg>
      <pc:sldChg chg="delSp modSp">
        <pc:chgData name="Emina Serbic" userId="S::emina.serbic@sverigesingenjorer.se::4c9dbb7d-23a2-4817-b023-24e1ece94606" providerId="AD" clId="Web-{4BDCDA39-DF5A-E543-42B0-E0893215C965}" dt="2025-01-22T15:22:14.113" v="141" actId="20577"/>
        <pc:sldMkLst>
          <pc:docMk/>
          <pc:sldMk cId="129976833" sldId="265"/>
        </pc:sldMkLst>
        <pc:spChg chg="mod">
          <ac:chgData name="Emina Serbic" userId="S::emina.serbic@sverigesingenjorer.se::4c9dbb7d-23a2-4817-b023-24e1ece94606" providerId="AD" clId="Web-{4BDCDA39-DF5A-E543-42B0-E0893215C965}" dt="2025-01-22T15:22:14.113" v="141" actId="20577"/>
          <ac:spMkLst>
            <pc:docMk/>
            <pc:sldMk cId="129976833" sldId="265"/>
            <ac:spMk id="2" creationId="{5799757C-4112-E2E5-5A20-CDBA72915EE8}"/>
          </ac:spMkLst>
        </pc:spChg>
        <pc:spChg chg="mod">
          <ac:chgData name="Emina Serbic" userId="S::emina.serbic@sverigesingenjorer.se::4c9dbb7d-23a2-4817-b023-24e1ece94606" providerId="AD" clId="Web-{4BDCDA39-DF5A-E543-42B0-E0893215C965}" dt="2025-01-22T15:14:22.559" v="77" actId="20577"/>
          <ac:spMkLst>
            <pc:docMk/>
            <pc:sldMk cId="129976833" sldId="265"/>
            <ac:spMk id="3" creationId="{AA3ADA2E-CF07-8F2E-1D5F-60E707D0A033}"/>
          </ac:spMkLst>
        </pc:spChg>
        <pc:picChg chg="mod">
          <ac:chgData name="Emina Serbic" userId="S::emina.serbic@sverigesingenjorer.se::4c9dbb7d-23a2-4817-b023-24e1ece94606" providerId="AD" clId="Web-{4BDCDA39-DF5A-E543-42B0-E0893215C965}" dt="2025-01-22T15:11:49.098" v="49" actId="14100"/>
          <ac:picMkLst>
            <pc:docMk/>
            <pc:sldMk cId="129976833" sldId="265"/>
            <ac:picMk id="5" creationId="{B669664E-F4F5-7DB2-D78E-61E6489993B4}"/>
          </ac:picMkLst>
        </pc:picChg>
      </pc:sldChg>
      <pc:sldChg chg="modSp">
        <pc:chgData name="Emina Serbic" userId="S::emina.serbic@sverigesingenjorer.se::4c9dbb7d-23a2-4817-b023-24e1ece94606" providerId="AD" clId="Web-{4BDCDA39-DF5A-E543-42B0-E0893215C965}" dt="2025-01-22T15:17:07.458" v="90" actId="1076"/>
        <pc:sldMkLst>
          <pc:docMk/>
          <pc:sldMk cId="98981498" sldId="288"/>
        </pc:sldMkLst>
        <pc:spChg chg="mod">
          <ac:chgData name="Emina Serbic" userId="S::emina.serbic@sverigesingenjorer.se::4c9dbb7d-23a2-4817-b023-24e1ece94606" providerId="AD" clId="Web-{4BDCDA39-DF5A-E543-42B0-E0893215C965}" dt="2025-01-22T15:17:02.364" v="89" actId="1076"/>
          <ac:spMkLst>
            <pc:docMk/>
            <pc:sldMk cId="98981498" sldId="288"/>
            <ac:spMk id="3" creationId="{4218E7D3-8656-AF4A-56B6-8968DD40D284}"/>
          </ac:spMkLst>
        </pc:spChg>
        <pc:picChg chg="mod">
          <ac:chgData name="Emina Serbic" userId="S::emina.serbic@sverigesingenjorer.se::4c9dbb7d-23a2-4817-b023-24e1ece94606" providerId="AD" clId="Web-{4BDCDA39-DF5A-E543-42B0-E0893215C965}" dt="2025-01-22T15:17:07.458" v="90" actId="1076"/>
          <ac:picMkLst>
            <pc:docMk/>
            <pc:sldMk cId="98981498" sldId="288"/>
            <ac:picMk id="7" creationId="{79367571-4DDC-0C7C-D24C-C6E853BF3415}"/>
          </ac:picMkLst>
        </pc:picChg>
      </pc:sldChg>
      <pc:sldChg chg="addSp modSp">
        <pc:chgData name="Emina Serbic" userId="S::emina.serbic@sverigesingenjorer.se::4c9dbb7d-23a2-4817-b023-24e1ece94606" providerId="AD" clId="Web-{4BDCDA39-DF5A-E543-42B0-E0893215C965}" dt="2025-01-22T15:21:55.003" v="136" actId="1076"/>
        <pc:sldMkLst>
          <pc:docMk/>
          <pc:sldMk cId="668650347" sldId="291"/>
        </pc:sldMkLst>
        <pc:spChg chg="mod">
          <ac:chgData name="Emina Serbic" userId="S::emina.serbic@sverigesingenjorer.se::4c9dbb7d-23a2-4817-b023-24e1ece94606" providerId="AD" clId="Web-{4BDCDA39-DF5A-E543-42B0-E0893215C965}" dt="2025-01-22T15:21:54.987" v="134" actId="1076"/>
          <ac:spMkLst>
            <pc:docMk/>
            <pc:sldMk cId="668650347" sldId="291"/>
            <ac:spMk id="2" creationId="{D72BD4EA-EA3B-E5D1-7B3F-DE4F5D095CAD}"/>
          </ac:spMkLst>
        </pc:spChg>
        <pc:spChg chg="mod">
          <ac:chgData name="Emina Serbic" userId="S::emina.serbic@sverigesingenjorer.se::4c9dbb7d-23a2-4817-b023-24e1ece94606" providerId="AD" clId="Web-{4BDCDA39-DF5A-E543-42B0-E0893215C965}" dt="2025-01-22T15:11:58.364" v="51" actId="20577"/>
          <ac:spMkLst>
            <pc:docMk/>
            <pc:sldMk cId="668650347" sldId="291"/>
            <ac:spMk id="3" creationId="{E52E9218-9B38-F930-502D-1D48B43C4DB6}"/>
          </ac:spMkLst>
        </pc:spChg>
        <pc:spChg chg="add mod">
          <ac:chgData name="Emina Serbic" userId="S::emina.serbic@sverigesingenjorer.se::4c9dbb7d-23a2-4817-b023-24e1ece94606" providerId="AD" clId="Web-{4BDCDA39-DF5A-E543-42B0-E0893215C965}" dt="2025-01-22T15:21:55.003" v="136" actId="1076"/>
          <ac:spMkLst>
            <pc:docMk/>
            <pc:sldMk cId="668650347" sldId="291"/>
            <ac:spMk id="4" creationId="{DD0DC099-DE3F-491F-FEA7-DCEC42965D06}"/>
          </ac:spMkLst>
        </pc:spChg>
        <pc:spChg chg="add mod ord">
          <ac:chgData name="Emina Serbic" userId="S::emina.serbic@sverigesingenjorer.se::4c9dbb7d-23a2-4817-b023-24e1ece94606" providerId="AD" clId="Web-{4BDCDA39-DF5A-E543-42B0-E0893215C965}" dt="2025-01-22T15:21:55.003" v="135" actId="1076"/>
          <ac:spMkLst>
            <pc:docMk/>
            <pc:sldMk cId="668650347" sldId="291"/>
            <ac:spMk id="6" creationId="{DD52CE05-156A-0F24-087D-DE3EE9C4C35F}"/>
          </ac:spMkLst>
        </pc:spChg>
        <pc:picChg chg="mod">
          <ac:chgData name="Emina Serbic" userId="S::emina.serbic@sverigesingenjorer.se::4c9dbb7d-23a2-4817-b023-24e1ece94606" providerId="AD" clId="Web-{4BDCDA39-DF5A-E543-42B0-E0893215C965}" dt="2025-01-22T15:12:29.772" v="54" actId="1076"/>
          <ac:picMkLst>
            <pc:docMk/>
            <pc:sldMk cId="668650347" sldId="291"/>
            <ac:picMk id="5" creationId="{0459F62A-73E8-1E07-0E80-D596DDA53439}"/>
          </ac:picMkLst>
        </pc:picChg>
      </pc:sldChg>
      <pc:sldChg chg="delSp modSp">
        <pc:chgData name="Emina Serbic" userId="S::emina.serbic@sverigesingenjorer.se::4c9dbb7d-23a2-4817-b023-24e1ece94606" providerId="AD" clId="Web-{4BDCDA39-DF5A-E543-42B0-E0893215C965}" dt="2025-01-22T15:16:35.815" v="86" actId="1076"/>
        <pc:sldMkLst>
          <pc:docMk/>
          <pc:sldMk cId="1580526063" sldId="292"/>
        </pc:sldMkLst>
        <pc:spChg chg="mod">
          <ac:chgData name="Emina Serbic" userId="S::emina.serbic@sverigesingenjorer.se::4c9dbb7d-23a2-4817-b023-24e1ece94606" providerId="AD" clId="Web-{4BDCDA39-DF5A-E543-42B0-E0893215C965}" dt="2025-01-22T15:14:50.904" v="84" actId="1076"/>
          <ac:spMkLst>
            <pc:docMk/>
            <pc:sldMk cId="1580526063" sldId="292"/>
            <ac:spMk id="2" creationId="{D927F17B-1E3C-D630-33F7-7250A09461CE}"/>
          </ac:spMkLst>
        </pc:spChg>
        <pc:spChg chg="mod">
          <ac:chgData name="Emina Serbic" userId="S::emina.serbic@sverigesingenjorer.se::4c9dbb7d-23a2-4817-b023-24e1ece94606" providerId="AD" clId="Web-{4BDCDA39-DF5A-E543-42B0-E0893215C965}" dt="2025-01-22T15:14:41.747" v="83" actId="20577"/>
          <ac:spMkLst>
            <pc:docMk/>
            <pc:sldMk cId="1580526063" sldId="292"/>
            <ac:spMk id="3" creationId="{35257898-F1CB-AC26-81A2-7FC856504B11}"/>
          </ac:spMkLst>
        </pc:spChg>
        <pc:picChg chg="mod">
          <ac:chgData name="Emina Serbic" userId="S::emina.serbic@sverigesingenjorer.se::4c9dbb7d-23a2-4817-b023-24e1ece94606" providerId="AD" clId="Web-{4BDCDA39-DF5A-E543-42B0-E0893215C965}" dt="2025-01-22T15:16:35.815" v="86" actId="1076"/>
          <ac:picMkLst>
            <pc:docMk/>
            <pc:sldMk cId="1580526063" sldId="292"/>
            <ac:picMk id="5" creationId="{BC7F6A84-3E28-69F0-F79C-D407A17FD85E}"/>
          </ac:picMkLst>
        </pc:picChg>
      </pc:sldChg>
      <pc:sldChg chg="modSp">
        <pc:chgData name="Emina Serbic" userId="S::emina.serbic@sverigesingenjorer.se::4c9dbb7d-23a2-4817-b023-24e1ece94606" providerId="AD" clId="Web-{4BDCDA39-DF5A-E543-42B0-E0893215C965}" dt="2025-01-22T15:02:57.807" v="20" actId="20577"/>
        <pc:sldMkLst>
          <pc:docMk/>
          <pc:sldMk cId="833775723" sldId="297"/>
        </pc:sldMkLst>
        <pc:spChg chg="mod">
          <ac:chgData name="Emina Serbic" userId="S::emina.serbic@sverigesingenjorer.se::4c9dbb7d-23a2-4817-b023-24e1ece94606" providerId="AD" clId="Web-{4BDCDA39-DF5A-E543-42B0-E0893215C965}" dt="2025-01-22T15:02:57.807" v="20" actId="20577"/>
          <ac:spMkLst>
            <pc:docMk/>
            <pc:sldMk cId="833775723" sldId="297"/>
            <ac:spMk id="3" creationId="{A408FF18-A949-A661-23B3-83D0D1A4A8BE}"/>
          </ac:spMkLst>
        </pc:spChg>
      </pc:sldChg>
      <pc:sldChg chg="addSp delSp modSp mod modClrScheme chgLayout">
        <pc:chgData name="Emina Serbic" userId="S::emina.serbic@sverigesingenjorer.se::4c9dbb7d-23a2-4817-b023-24e1ece94606" providerId="AD" clId="Web-{4BDCDA39-DF5A-E543-42B0-E0893215C965}" dt="2025-01-22T15:05:56.440" v="23"/>
        <pc:sldMkLst>
          <pc:docMk/>
          <pc:sldMk cId="4124894892" sldId="298"/>
        </pc:sldMkLst>
        <pc:picChg chg="add mod">
          <ac:chgData name="Emina Serbic" userId="S::emina.serbic@sverigesingenjorer.se::4c9dbb7d-23a2-4817-b023-24e1ece94606" providerId="AD" clId="Web-{4BDCDA39-DF5A-E543-42B0-E0893215C965}" dt="2025-01-22T15:05:56.440" v="23"/>
          <ac:picMkLst>
            <pc:docMk/>
            <pc:sldMk cId="4124894892" sldId="298"/>
            <ac:picMk id="6" creationId="{E67AEAE4-4A16-8355-7CA6-9E1EFFFAC30F}"/>
          </ac:picMkLst>
        </pc:picChg>
      </pc:sldChg>
      <pc:sldChg chg="modSp">
        <pc:chgData name="Emina Serbic" userId="S::emina.serbic@sverigesingenjorer.se::4c9dbb7d-23a2-4817-b023-24e1ece94606" providerId="AD" clId="Web-{4BDCDA39-DF5A-E543-42B0-E0893215C965}" dt="2025-01-22T15:03:38.402" v="21" actId="1076"/>
        <pc:sldMkLst>
          <pc:docMk/>
          <pc:sldMk cId="1537152040" sldId="299"/>
        </pc:sldMkLst>
      </pc:sldChg>
      <pc:sldChg chg="modSp">
        <pc:chgData name="Emina Serbic" userId="S::emina.serbic@sverigesingenjorer.se::4c9dbb7d-23a2-4817-b023-24e1ece94606" providerId="AD" clId="Web-{4BDCDA39-DF5A-E543-42B0-E0893215C965}" dt="2025-01-22T14:57:56.839" v="9" actId="20577"/>
        <pc:sldMkLst>
          <pc:docMk/>
          <pc:sldMk cId="2954894349" sldId="300"/>
        </pc:sldMkLst>
        <pc:spChg chg="mod">
          <ac:chgData name="Emina Serbic" userId="S::emina.serbic@sverigesingenjorer.se::4c9dbb7d-23a2-4817-b023-24e1ece94606" providerId="AD" clId="Web-{4BDCDA39-DF5A-E543-42B0-E0893215C965}" dt="2025-01-22T14:57:56.839" v="9" actId="20577"/>
          <ac:spMkLst>
            <pc:docMk/>
            <pc:sldMk cId="2954894349" sldId="300"/>
            <ac:spMk id="3" creationId="{8D256E41-65ED-E8C5-B8B5-7FE39785ADA3}"/>
          </ac:spMkLst>
        </pc:spChg>
      </pc:sldChg>
    </pc:docChg>
  </pc:docChgLst>
  <pc:docChgLst>
    <pc:chgData name="MariaPia Gistedt" userId="S::mariapia.gistedt@sverigesingenjorer.se::65d2a1d1-77dc-459a-8cc0-97feff9e2326" providerId="AD" clId="Web-{F078A686-0400-BE41-7DBD-6E4303F702D5}"/>
    <pc:docChg chg="modSld">
      <pc:chgData name="MariaPia Gistedt" userId="S::mariapia.gistedt@sverigesingenjorer.se::65d2a1d1-77dc-459a-8cc0-97feff9e2326" providerId="AD" clId="Web-{F078A686-0400-BE41-7DBD-6E4303F702D5}" dt="2025-01-23T10:01:45.222" v="5" actId="1076"/>
      <pc:docMkLst>
        <pc:docMk/>
      </pc:docMkLst>
      <pc:sldChg chg="addSp delSp modSp">
        <pc:chgData name="MariaPia Gistedt" userId="S::mariapia.gistedt@sverigesingenjorer.se::65d2a1d1-77dc-459a-8cc0-97feff9e2326" providerId="AD" clId="Web-{F078A686-0400-BE41-7DBD-6E4303F702D5}" dt="2025-01-23T10:01:45.222" v="5" actId="1076"/>
        <pc:sldMkLst>
          <pc:docMk/>
          <pc:sldMk cId="1017766380" sldId="302"/>
        </pc:sldMkLst>
        <pc:spChg chg="add del mod">
          <ac:chgData name="MariaPia Gistedt" userId="S::mariapia.gistedt@sverigesingenjorer.se::65d2a1d1-77dc-459a-8cc0-97feff9e2326" providerId="AD" clId="Web-{F078A686-0400-BE41-7DBD-6E4303F702D5}" dt="2025-01-23T10:01:40.675" v="3"/>
          <ac:spMkLst>
            <pc:docMk/>
            <pc:sldMk cId="1017766380" sldId="302"/>
            <ac:spMk id="4" creationId="{56C7FF16-E90B-9B9A-628D-65F52180F5D5}"/>
          </ac:spMkLst>
        </pc:spChg>
        <pc:spChg chg="del">
          <ac:chgData name="MariaPia Gistedt" userId="S::mariapia.gistedt@sverigesingenjorer.se::65d2a1d1-77dc-459a-8cc0-97feff9e2326" providerId="AD" clId="Web-{F078A686-0400-BE41-7DBD-6E4303F702D5}" dt="2025-01-23T10:01:33.644" v="0"/>
          <ac:spMkLst>
            <pc:docMk/>
            <pc:sldMk cId="1017766380" sldId="302"/>
            <ac:spMk id="9" creationId="{21D8F227-B7F9-1592-1590-668709D614ED}"/>
          </ac:spMkLst>
        </pc:spChg>
        <pc:spChg chg="del">
          <ac:chgData name="MariaPia Gistedt" userId="S::mariapia.gistedt@sverigesingenjorer.se::65d2a1d1-77dc-459a-8cc0-97feff9e2326" providerId="AD" clId="Web-{F078A686-0400-BE41-7DBD-6E4303F702D5}" dt="2025-01-23T10:01:36.487" v="2"/>
          <ac:spMkLst>
            <pc:docMk/>
            <pc:sldMk cId="1017766380" sldId="302"/>
            <ac:spMk id="11" creationId="{68898DE1-C117-BBD3-5B1E-FD42D291AE17}"/>
          </ac:spMkLst>
        </pc:spChg>
        <pc:picChg chg="add mod ord">
          <ac:chgData name="MariaPia Gistedt" userId="S::mariapia.gistedt@sverigesingenjorer.se::65d2a1d1-77dc-459a-8cc0-97feff9e2326" providerId="AD" clId="Web-{F078A686-0400-BE41-7DBD-6E4303F702D5}" dt="2025-01-23T10:01:45.222" v="5" actId="1076"/>
          <ac:picMkLst>
            <pc:docMk/>
            <pc:sldMk cId="1017766380" sldId="302"/>
            <ac:picMk id="2" creationId="{62BB7D21-64B8-E6F7-D911-D2AB920056B8}"/>
          </ac:picMkLst>
        </pc:picChg>
      </pc:sldChg>
    </pc:docChg>
  </pc:docChgLst>
  <pc:docChgLst>
    <pc:chgData name="MariaPia Gistedt" userId="S::mariapia.gistedt@sverigesingenjorer.se::65d2a1d1-77dc-459a-8cc0-97feff9e2326" providerId="AD" clId="Web-{7EC61E7B-212C-DBB9-E228-2A129F95C681}"/>
    <pc:docChg chg="mod addSld modSld">
      <pc:chgData name="MariaPia Gistedt" userId="S::mariapia.gistedt@sverigesingenjorer.se::65d2a1d1-77dc-459a-8cc0-97feff9e2326" providerId="AD" clId="Web-{7EC61E7B-212C-DBB9-E228-2A129F95C681}" dt="2025-01-22T17:46:41.788" v="33" actId="20577"/>
      <pc:docMkLst>
        <pc:docMk/>
      </pc:docMkLst>
      <pc:sldChg chg="modSp new">
        <pc:chgData name="MariaPia Gistedt" userId="S::mariapia.gistedt@sverigesingenjorer.se::65d2a1d1-77dc-459a-8cc0-97feff9e2326" providerId="AD" clId="Web-{7EC61E7B-212C-DBB9-E228-2A129F95C681}" dt="2025-01-22T17:46:41.788" v="33" actId="20577"/>
        <pc:sldMkLst>
          <pc:docMk/>
          <pc:sldMk cId="3174795003" sldId="301"/>
        </pc:sldMkLst>
      </pc:sldChg>
    </pc:docChg>
  </pc:docChgLst>
  <pc:docChgLst>
    <pc:chgData name="Jenny Sjöberg" userId="S::jenny.sjoberg@sverigesingenjorer.se::9cafb73d-e171-4796-8c5e-62a644fae6c6" providerId="AD" clId="Web-{BD738DAF-14C2-4B6D-F43A-AB4A74F96617}"/>
    <pc:docChg chg="modSld">
      <pc:chgData name="Jenny Sjöberg" userId="S::jenny.sjoberg@sverigesingenjorer.se::9cafb73d-e171-4796-8c5e-62a644fae6c6" providerId="AD" clId="Web-{BD738DAF-14C2-4B6D-F43A-AB4A74F96617}" dt="2025-01-24T13:06:19.726" v="11" actId="20577"/>
      <pc:docMkLst>
        <pc:docMk/>
      </pc:docMkLst>
      <pc:sldChg chg="modSp">
        <pc:chgData name="Jenny Sjöberg" userId="S::jenny.sjoberg@sverigesingenjorer.se::9cafb73d-e171-4796-8c5e-62a644fae6c6" providerId="AD" clId="Web-{BD738DAF-14C2-4B6D-F43A-AB4A74F96617}" dt="2025-01-24T13:06:19.726" v="11" actId="20577"/>
        <pc:sldMkLst>
          <pc:docMk/>
          <pc:sldMk cId="1026950244" sldId="264"/>
        </pc:sldMkLst>
        <pc:spChg chg="mod">
          <ac:chgData name="Jenny Sjöberg" userId="S::jenny.sjoberg@sverigesingenjorer.se::9cafb73d-e171-4796-8c5e-62a644fae6c6" providerId="AD" clId="Web-{BD738DAF-14C2-4B6D-F43A-AB4A74F96617}" dt="2025-01-24T13:06:16.679" v="9" actId="20577"/>
          <ac:spMkLst>
            <pc:docMk/>
            <pc:sldMk cId="1026950244" sldId="264"/>
            <ac:spMk id="2" creationId="{0F727EE4-4D5E-F236-7F9C-399D9C224698}"/>
          </ac:spMkLst>
        </pc:spChg>
        <pc:spChg chg="mod">
          <ac:chgData name="Jenny Sjöberg" userId="S::jenny.sjoberg@sverigesingenjorer.se::9cafb73d-e171-4796-8c5e-62a644fae6c6" providerId="AD" clId="Web-{BD738DAF-14C2-4B6D-F43A-AB4A74F96617}" dt="2025-01-24T13:06:19.726" v="11" actId="20577"/>
          <ac:spMkLst>
            <pc:docMk/>
            <pc:sldMk cId="1026950244" sldId="264"/>
            <ac:spMk id="4" creationId="{873CF332-8513-E64A-1D3B-63D530CFC1B2}"/>
          </ac:spMkLst>
        </pc:spChg>
        <pc:spChg chg="mod">
          <ac:chgData name="Jenny Sjöberg" userId="S::jenny.sjoberg@sverigesingenjorer.se::9cafb73d-e171-4796-8c5e-62a644fae6c6" providerId="AD" clId="Web-{BD738DAF-14C2-4B6D-F43A-AB4A74F96617}" dt="2025-01-24T13:06:12.898" v="7" actId="20577"/>
          <ac:spMkLst>
            <pc:docMk/>
            <pc:sldMk cId="1026950244" sldId="264"/>
            <ac:spMk id="6" creationId="{DBD1F431-EC1D-894D-4D1D-027E5C1705EA}"/>
          </ac:spMkLst>
        </pc:spChg>
      </pc:sldChg>
      <pc:sldChg chg="modSp">
        <pc:chgData name="Jenny Sjöberg" userId="S::jenny.sjoberg@sverigesingenjorer.se::9cafb73d-e171-4796-8c5e-62a644fae6c6" providerId="AD" clId="Web-{BD738DAF-14C2-4B6D-F43A-AB4A74F96617}" dt="2025-01-24T13:06:03.538" v="4" actId="20577"/>
        <pc:sldMkLst>
          <pc:docMk/>
          <pc:sldMk cId="668650347" sldId="291"/>
        </pc:sldMkLst>
        <pc:spChg chg="mod">
          <ac:chgData name="Jenny Sjöberg" userId="S::jenny.sjoberg@sverigesingenjorer.se::9cafb73d-e171-4796-8c5e-62a644fae6c6" providerId="AD" clId="Web-{BD738DAF-14C2-4B6D-F43A-AB4A74F96617}" dt="2025-01-24T13:06:03.538" v="4" actId="20577"/>
          <ac:spMkLst>
            <pc:docMk/>
            <pc:sldMk cId="668650347" sldId="291"/>
            <ac:spMk id="2" creationId="{D72BD4EA-EA3B-E5D1-7B3F-DE4F5D095CAD}"/>
          </ac:spMkLst>
        </pc:spChg>
      </pc:sldChg>
    </pc:docChg>
  </pc:docChgLst>
  <pc:docChgLst>
    <pc:chgData name="MariaPia Gistedt" userId="S::mariapia.gistedt@sverigesingenjorer.se::65d2a1d1-77dc-459a-8cc0-97feff9e2326" providerId="AD" clId="Web-{63A8B815-C9AD-8564-1880-981312770E68}"/>
    <pc:docChg chg="addSld modSld">
      <pc:chgData name="MariaPia Gistedt" userId="S::mariapia.gistedt@sverigesingenjorer.se::65d2a1d1-77dc-459a-8cc0-97feff9e2326" providerId="AD" clId="Web-{63A8B815-C9AD-8564-1880-981312770E68}" dt="2025-01-16T12:00:29.701" v="12" actId="20577"/>
      <pc:docMkLst>
        <pc:docMk/>
      </pc:docMkLst>
      <pc:sldChg chg="modSp">
        <pc:chgData name="MariaPia Gistedt" userId="S::mariapia.gistedt@sverigesingenjorer.se::65d2a1d1-77dc-459a-8cc0-97feff9e2326" providerId="AD" clId="Web-{63A8B815-C9AD-8564-1880-981312770E68}" dt="2025-01-16T12:00:29.701" v="12" actId="20577"/>
        <pc:sldMkLst>
          <pc:docMk/>
          <pc:sldMk cId="1026950244" sldId="264"/>
        </pc:sldMkLst>
        <pc:spChg chg="mod">
          <ac:chgData name="MariaPia Gistedt" userId="S::mariapia.gistedt@sverigesingenjorer.se::65d2a1d1-77dc-459a-8cc0-97feff9e2326" providerId="AD" clId="Web-{63A8B815-C9AD-8564-1880-981312770E68}" dt="2025-01-16T12:00:27.342" v="11" actId="20577"/>
          <ac:spMkLst>
            <pc:docMk/>
            <pc:sldMk cId="1026950244" sldId="264"/>
            <ac:spMk id="2" creationId="{0F727EE4-4D5E-F236-7F9C-399D9C224698}"/>
          </ac:spMkLst>
        </pc:spChg>
        <pc:spChg chg="mod">
          <ac:chgData name="MariaPia Gistedt" userId="S::mariapia.gistedt@sverigesingenjorer.se::65d2a1d1-77dc-459a-8cc0-97feff9e2326" providerId="AD" clId="Web-{63A8B815-C9AD-8564-1880-981312770E68}" dt="2025-01-16T12:00:29.701" v="12" actId="20577"/>
          <ac:spMkLst>
            <pc:docMk/>
            <pc:sldMk cId="1026950244" sldId="264"/>
            <ac:spMk id="4" creationId="{873CF332-8513-E64A-1D3B-63D530CFC1B2}"/>
          </ac:spMkLst>
        </pc:spChg>
        <pc:spChg chg="mod">
          <ac:chgData name="MariaPia Gistedt" userId="S::mariapia.gistedt@sverigesingenjorer.se::65d2a1d1-77dc-459a-8cc0-97feff9e2326" providerId="AD" clId="Web-{63A8B815-C9AD-8564-1880-981312770E68}" dt="2025-01-16T12:00:23.982" v="9" actId="20577"/>
          <ac:spMkLst>
            <pc:docMk/>
            <pc:sldMk cId="1026950244" sldId="264"/>
            <ac:spMk id="6" creationId="{DBD1F431-EC1D-894D-4D1D-027E5C1705EA}"/>
          </ac:spMkLst>
        </pc:spChg>
      </pc:sldChg>
      <pc:sldChg chg="add">
        <pc:chgData name="MariaPia Gistedt" userId="S::mariapia.gistedt@sverigesingenjorer.se::65d2a1d1-77dc-459a-8cc0-97feff9e2326" providerId="AD" clId="Web-{63A8B815-C9AD-8564-1880-981312770E68}" dt="2025-01-16T11:59:23.621" v="3"/>
        <pc:sldMkLst>
          <pc:docMk/>
          <pc:sldMk cId="129976833" sldId="265"/>
        </pc:sldMkLst>
      </pc:sldChg>
      <pc:sldChg chg="add">
        <pc:chgData name="MariaPia Gistedt" userId="S::mariapia.gistedt@sverigesingenjorer.se::65d2a1d1-77dc-459a-8cc0-97feff9e2326" providerId="AD" clId="Web-{63A8B815-C9AD-8564-1880-981312770E68}" dt="2025-01-16T11:59:58.544" v="6"/>
        <pc:sldMkLst>
          <pc:docMk/>
          <pc:sldMk cId="673620197" sldId="271"/>
        </pc:sldMkLst>
      </pc:sldChg>
      <pc:sldChg chg="add">
        <pc:chgData name="MariaPia Gistedt" userId="S::mariapia.gistedt@sverigesingenjorer.se::65d2a1d1-77dc-459a-8cc0-97feff9e2326" providerId="AD" clId="Web-{63A8B815-C9AD-8564-1880-981312770E68}" dt="2025-01-16T11:59:09.370" v="2"/>
        <pc:sldMkLst>
          <pc:docMk/>
          <pc:sldMk cId="98981498" sldId="288"/>
        </pc:sldMkLst>
      </pc:sldChg>
      <pc:sldChg chg="add">
        <pc:chgData name="MariaPia Gistedt" userId="S::mariapia.gistedt@sverigesingenjorer.se::65d2a1d1-77dc-459a-8cc0-97feff9e2326" providerId="AD" clId="Web-{63A8B815-C9AD-8564-1880-981312770E68}" dt="2025-01-16T11:59:00.604" v="1"/>
        <pc:sldMkLst>
          <pc:docMk/>
          <pc:sldMk cId="2398600913" sldId="290"/>
        </pc:sldMkLst>
      </pc:sldChg>
      <pc:sldChg chg="add">
        <pc:chgData name="MariaPia Gistedt" userId="S::mariapia.gistedt@sverigesingenjorer.se::65d2a1d1-77dc-459a-8cc0-97feff9e2326" providerId="AD" clId="Web-{63A8B815-C9AD-8564-1880-981312770E68}" dt="2025-01-16T11:59:34.449" v="4"/>
        <pc:sldMkLst>
          <pc:docMk/>
          <pc:sldMk cId="668650347" sldId="291"/>
        </pc:sldMkLst>
      </pc:sldChg>
      <pc:sldChg chg="add">
        <pc:chgData name="MariaPia Gistedt" userId="S::mariapia.gistedt@sverigesingenjorer.se::65d2a1d1-77dc-459a-8cc0-97feff9e2326" providerId="AD" clId="Web-{63A8B815-C9AD-8564-1880-981312770E68}" dt="2025-01-16T11:59:43.106" v="5"/>
        <pc:sldMkLst>
          <pc:docMk/>
          <pc:sldMk cId="1580526063" sldId="292"/>
        </pc:sldMkLst>
      </pc:sldChg>
      <pc:sldChg chg="modSp">
        <pc:chgData name="MariaPia Gistedt" userId="S::mariapia.gistedt@sverigesingenjorer.se::65d2a1d1-77dc-459a-8cc0-97feff9e2326" providerId="AD" clId="Web-{63A8B815-C9AD-8564-1880-981312770E68}" dt="2025-01-16T12:00:15.013" v="8" actId="20577"/>
        <pc:sldMkLst>
          <pc:docMk/>
          <pc:sldMk cId="833775723" sldId="297"/>
        </pc:sldMkLst>
        <pc:spChg chg="mod">
          <ac:chgData name="MariaPia Gistedt" userId="S::mariapia.gistedt@sverigesingenjorer.se::65d2a1d1-77dc-459a-8cc0-97feff9e2326" providerId="AD" clId="Web-{63A8B815-C9AD-8564-1880-981312770E68}" dt="2025-01-16T12:00:15.013" v="8" actId="20577"/>
          <ac:spMkLst>
            <pc:docMk/>
            <pc:sldMk cId="833775723" sldId="297"/>
            <ac:spMk id="3" creationId="{A408FF18-A949-A661-23B3-83D0D1A4A8BE}"/>
          </ac:spMkLst>
        </pc:spChg>
      </pc:sldChg>
      <pc:sldChg chg="add">
        <pc:chgData name="MariaPia Gistedt" userId="S::mariapia.gistedt@sverigesingenjorer.se::65d2a1d1-77dc-459a-8cc0-97feff9e2326" providerId="AD" clId="Web-{63A8B815-C9AD-8564-1880-981312770E68}" dt="2025-01-16T11:58:44.541" v="0"/>
        <pc:sldMkLst>
          <pc:docMk/>
          <pc:sldMk cId="1537152040" sldId="299"/>
        </pc:sldMkLst>
      </pc:sldChg>
    </pc:docChg>
  </pc:docChgLst>
  <pc:docChgLst>
    <pc:chgData name="Emina Serbic" userId="S::emina.serbic@sverigesingenjorer.se::4c9dbb7d-23a2-4817-b023-24e1ece94606" providerId="AD" clId="Web-{C2F53C55-8CBD-23D1-54BB-B8C80E5E2877}"/>
    <pc:docChg chg="modSld">
      <pc:chgData name="Emina Serbic" userId="S::emina.serbic@sverigesingenjorer.se::4c9dbb7d-23a2-4817-b023-24e1ece94606" providerId="AD" clId="Web-{C2F53C55-8CBD-23D1-54BB-B8C80E5E2877}" dt="2025-01-24T14:39:37.289" v="16" actId="14100"/>
      <pc:docMkLst>
        <pc:docMk/>
      </pc:docMkLst>
      <pc:sldChg chg="modSp">
        <pc:chgData name="Emina Serbic" userId="S::emina.serbic@sverigesingenjorer.se::4c9dbb7d-23a2-4817-b023-24e1ece94606" providerId="AD" clId="Web-{C2F53C55-8CBD-23D1-54BB-B8C80E5E2877}" dt="2025-01-24T14:37:33.102" v="4" actId="1076"/>
        <pc:sldMkLst>
          <pc:docMk/>
          <pc:sldMk cId="129976833" sldId="265"/>
        </pc:sldMkLst>
        <pc:picChg chg="mod">
          <ac:chgData name="Emina Serbic" userId="S::emina.serbic@sverigesingenjorer.se::4c9dbb7d-23a2-4817-b023-24e1ece94606" providerId="AD" clId="Web-{C2F53C55-8CBD-23D1-54BB-B8C80E5E2877}" dt="2025-01-24T14:37:33.102" v="4" actId="1076"/>
          <ac:picMkLst>
            <pc:docMk/>
            <pc:sldMk cId="129976833" sldId="265"/>
            <ac:picMk id="5" creationId="{B669664E-F4F5-7DB2-D78E-61E6489993B4}"/>
          </ac:picMkLst>
        </pc:picChg>
      </pc:sldChg>
      <pc:sldChg chg="modSp">
        <pc:chgData name="Emina Serbic" userId="S::emina.serbic@sverigesingenjorer.se::4c9dbb7d-23a2-4817-b023-24e1ece94606" providerId="AD" clId="Web-{C2F53C55-8CBD-23D1-54BB-B8C80E5E2877}" dt="2025-01-24T14:38:05.461" v="6" actId="1076"/>
        <pc:sldMkLst>
          <pc:docMk/>
          <pc:sldMk cId="98981498" sldId="288"/>
        </pc:sldMkLst>
        <pc:spChg chg="mod">
          <ac:chgData name="Emina Serbic" userId="S::emina.serbic@sverigesingenjorer.se::4c9dbb7d-23a2-4817-b023-24e1ece94606" providerId="AD" clId="Web-{C2F53C55-8CBD-23D1-54BB-B8C80E5E2877}" dt="2025-01-24T14:38:05.383" v="5" actId="1076"/>
          <ac:spMkLst>
            <pc:docMk/>
            <pc:sldMk cId="98981498" sldId="288"/>
            <ac:spMk id="3" creationId="{4218E7D3-8656-AF4A-56B6-8968DD40D284}"/>
          </ac:spMkLst>
        </pc:spChg>
        <pc:picChg chg="mod">
          <ac:chgData name="Emina Serbic" userId="S::emina.serbic@sverigesingenjorer.se::4c9dbb7d-23a2-4817-b023-24e1ece94606" providerId="AD" clId="Web-{C2F53C55-8CBD-23D1-54BB-B8C80E5E2877}" dt="2025-01-24T14:38:05.461" v="6" actId="1076"/>
          <ac:picMkLst>
            <pc:docMk/>
            <pc:sldMk cId="98981498" sldId="288"/>
            <ac:picMk id="7" creationId="{79367571-4DDC-0C7C-D24C-C6E853BF3415}"/>
          </ac:picMkLst>
        </pc:picChg>
      </pc:sldChg>
      <pc:sldChg chg="modSp">
        <pc:chgData name="Emina Serbic" userId="S::emina.serbic@sverigesingenjorer.se::4c9dbb7d-23a2-4817-b023-24e1ece94606" providerId="AD" clId="Web-{C2F53C55-8CBD-23D1-54BB-B8C80E5E2877}" dt="2025-01-24T14:37:23.383" v="3" actId="1076"/>
        <pc:sldMkLst>
          <pc:docMk/>
          <pc:sldMk cId="668650347" sldId="291"/>
        </pc:sldMkLst>
        <pc:spChg chg="mod">
          <ac:chgData name="Emina Serbic" userId="S::emina.serbic@sverigesingenjorer.se::4c9dbb7d-23a2-4817-b023-24e1ece94606" providerId="AD" clId="Web-{C2F53C55-8CBD-23D1-54BB-B8C80E5E2877}" dt="2025-01-24T14:37:23.367" v="0" actId="1076"/>
          <ac:spMkLst>
            <pc:docMk/>
            <pc:sldMk cId="668650347" sldId="291"/>
            <ac:spMk id="2" creationId="{D72BD4EA-EA3B-E5D1-7B3F-DE4F5D095CAD}"/>
          </ac:spMkLst>
        </pc:spChg>
        <pc:spChg chg="mod">
          <ac:chgData name="Emina Serbic" userId="S::emina.serbic@sverigesingenjorer.se::4c9dbb7d-23a2-4817-b023-24e1ece94606" providerId="AD" clId="Web-{C2F53C55-8CBD-23D1-54BB-B8C80E5E2877}" dt="2025-01-24T14:37:23.367" v="1" actId="1076"/>
          <ac:spMkLst>
            <pc:docMk/>
            <pc:sldMk cId="668650347" sldId="291"/>
            <ac:spMk id="3" creationId="{E52E9218-9B38-F930-502D-1D48B43C4DB6}"/>
          </ac:spMkLst>
        </pc:spChg>
        <pc:spChg chg="mod">
          <ac:chgData name="Emina Serbic" userId="S::emina.serbic@sverigesingenjorer.se::4c9dbb7d-23a2-4817-b023-24e1ece94606" providerId="AD" clId="Web-{C2F53C55-8CBD-23D1-54BB-B8C80E5E2877}" dt="2025-01-24T14:37:23.383" v="3" actId="1076"/>
          <ac:spMkLst>
            <pc:docMk/>
            <pc:sldMk cId="668650347" sldId="291"/>
            <ac:spMk id="4" creationId="{DD0DC099-DE3F-491F-FEA7-DCEC42965D06}"/>
          </ac:spMkLst>
        </pc:spChg>
        <pc:spChg chg="mod">
          <ac:chgData name="Emina Serbic" userId="S::emina.serbic@sverigesingenjorer.se::4c9dbb7d-23a2-4817-b023-24e1ece94606" providerId="AD" clId="Web-{C2F53C55-8CBD-23D1-54BB-B8C80E5E2877}" dt="2025-01-24T14:37:23.383" v="2" actId="1076"/>
          <ac:spMkLst>
            <pc:docMk/>
            <pc:sldMk cId="668650347" sldId="291"/>
            <ac:spMk id="6" creationId="{DD52CE05-156A-0F24-087D-DE3EE9C4C35F}"/>
          </ac:spMkLst>
        </pc:spChg>
      </pc:sldChg>
      <pc:sldChg chg="modSp">
        <pc:chgData name="Emina Serbic" userId="S::emina.serbic@sverigesingenjorer.se::4c9dbb7d-23a2-4817-b023-24e1ece94606" providerId="AD" clId="Web-{C2F53C55-8CBD-23D1-54BB-B8C80E5E2877}" dt="2025-01-24T14:38:49.117" v="12" actId="14100"/>
        <pc:sldMkLst>
          <pc:docMk/>
          <pc:sldMk cId="1147994006" sldId="296"/>
        </pc:sldMkLst>
        <pc:spChg chg="mod">
          <ac:chgData name="Emina Serbic" userId="S::emina.serbic@sverigesingenjorer.se::4c9dbb7d-23a2-4817-b023-24e1ece94606" providerId="AD" clId="Web-{C2F53C55-8CBD-23D1-54BB-B8C80E5E2877}" dt="2025-01-24T14:38:49.117" v="12" actId="14100"/>
          <ac:spMkLst>
            <pc:docMk/>
            <pc:sldMk cId="1147994006" sldId="296"/>
            <ac:spMk id="2" creationId="{B63FF43E-2D3C-E299-5BF2-683559453301}"/>
          </ac:spMkLst>
        </pc:spChg>
      </pc:sldChg>
      <pc:sldChg chg="modSp">
        <pc:chgData name="Emina Serbic" userId="S::emina.serbic@sverigesingenjorer.se::4c9dbb7d-23a2-4817-b023-24e1ece94606" providerId="AD" clId="Web-{C2F53C55-8CBD-23D1-54BB-B8C80E5E2877}" dt="2025-01-24T14:39:37.289" v="16" actId="14100"/>
        <pc:sldMkLst>
          <pc:docMk/>
          <pc:sldMk cId="833775723" sldId="297"/>
        </pc:sldMkLst>
        <pc:spChg chg="mod">
          <ac:chgData name="Emina Serbic" userId="S::emina.serbic@sverigesingenjorer.se::4c9dbb7d-23a2-4817-b023-24e1ece94606" providerId="AD" clId="Web-{C2F53C55-8CBD-23D1-54BB-B8C80E5E2877}" dt="2025-01-24T14:39:37.289" v="16" actId="14100"/>
          <ac:spMkLst>
            <pc:docMk/>
            <pc:sldMk cId="833775723" sldId="297"/>
            <ac:spMk id="2" creationId="{068BABF2-74B3-7AA5-BB88-59F803D093A3}"/>
          </ac:spMkLst>
        </pc:spChg>
        <pc:spChg chg="mod">
          <ac:chgData name="Emina Serbic" userId="S::emina.serbic@sverigesingenjorer.se::4c9dbb7d-23a2-4817-b023-24e1ece94606" providerId="AD" clId="Web-{C2F53C55-8CBD-23D1-54BB-B8C80E5E2877}" dt="2025-01-24T14:39:00.508" v="13" actId="1076"/>
          <ac:spMkLst>
            <pc:docMk/>
            <pc:sldMk cId="833775723" sldId="297"/>
            <ac:spMk id="3" creationId="{A408FF18-A949-A661-23B3-83D0D1A4A8BE}"/>
          </ac:spMkLst>
        </pc:spChg>
      </pc:sldChg>
      <pc:sldChg chg="modSp">
        <pc:chgData name="Emina Serbic" userId="S::emina.serbic@sverigesingenjorer.se::4c9dbb7d-23a2-4817-b023-24e1ece94606" providerId="AD" clId="Web-{C2F53C55-8CBD-23D1-54BB-B8C80E5E2877}" dt="2025-01-24T14:38:18.726" v="7" actId="1076"/>
        <pc:sldMkLst>
          <pc:docMk/>
          <pc:sldMk cId="2954894349" sldId="300"/>
        </pc:sldMkLst>
        <pc:picChg chg="mod">
          <ac:chgData name="Emina Serbic" userId="S::emina.serbic@sverigesingenjorer.se::4c9dbb7d-23a2-4817-b023-24e1ece94606" providerId="AD" clId="Web-{C2F53C55-8CBD-23D1-54BB-B8C80E5E2877}" dt="2025-01-24T14:38:18.726" v="7" actId="1076"/>
          <ac:picMkLst>
            <pc:docMk/>
            <pc:sldMk cId="2954894349" sldId="300"/>
            <ac:picMk id="5" creationId="{39788833-4DB1-1B49-82EA-2447E34C904E}"/>
          </ac:picMkLst>
        </pc:picChg>
      </pc:sldChg>
    </pc:docChg>
  </pc:docChgLst>
  <pc:docChgLst>
    <pc:chgData name="Emina Serbic" userId="4c9dbb7d-23a2-4817-b023-24e1ece94606" providerId="ADAL" clId="{B4D12141-11BA-4538-888B-10D7D766578D}"/>
    <pc:docChg chg="custSel delSld modSld">
      <pc:chgData name="Emina Serbic" userId="4c9dbb7d-23a2-4817-b023-24e1ece94606" providerId="ADAL" clId="{B4D12141-11BA-4538-888B-10D7D766578D}" dt="2025-01-23T10:03:43.157" v="8" actId="1076"/>
      <pc:docMkLst>
        <pc:docMk/>
      </pc:docMkLst>
      <pc:sldChg chg="modSp mod">
        <pc:chgData name="Emina Serbic" userId="4c9dbb7d-23a2-4817-b023-24e1ece94606" providerId="ADAL" clId="{B4D12141-11BA-4538-888B-10D7D766578D}" dt="2025-01-23T10:02:59.100" v="5" actId="1076"/>
        <pc:sldMkLst>
          <pc:docMk/>
          <pc:sldMk cId="668650347" sldId="291"/>
        </pc:sldMkLst>
        <pc:spChg chg="mod">
          <ac:chgData name="Emina Serbic" userId="4c9dbb7d-23a2-4817-b023-24e1ece94606" providerId="ADAL" clId="{B4D12141-11BA-4538-888B-10D7D766578D}" dt="2025-01-23T10:02:52.460" v="4" actId="1076"/>
          <ac:spMkLst>
            <pc:docMk/>
            <pc:sldMk cId="668650347" sldId="291"/>
            <ac:spMk id="2" creationId="{D72BD4EA-EA3B-E5D1-7B3F-DE4F5D095CAD}"/>
          </ac:spMkLst>
        </pc:spChg>
        <pc:spChg chg="mod">
          <ac:chgData name="Emina Serbic" userId="4c9dbb7d-23a2-4817-b023-24e1ece94606" providerId="ADAL" clId="{B4D12141-11BA-4538-888B-10D7D766578D}" dt="2025-01-23T10:02:52.460" v="4" actId="1076"/>
          <ac:spMkLst>
            <pc:docMk/>
            <pc:sldMk cId="668650347" sldId="291"/>
            <ac:spMk id="3" creationId="{E52E9218-9B38-F930-502D-1D48B43C4DB6}"/>
          </ac:spMkLst>
        </pc:spChg>
        <pc:spChg chg="mod">
          <ac:chgData name="Emina Serbic" userId="4c9dbb7d-23a2-4817-b023-24e1ece94606" providerId="ADAL" clId="{B4D12141-11BA-4538-888B-10D7D766578D}" dt="2025-01-23T10:02:59.100" v="5" actId="1076"/>
          <ac:spMkLst>
            <pc:docMk/>
            <pc:sldMk cId="668650347" sldId="291"/>
            <ac:spMk id="4" creationId="{DD0DC099-DE3F-491F-FEA7-DCEC42965D06}"/>
          </ac:spMkLst>
        </pc:spChg>
        <pc:spChg chg="mod">
          <ac:chgData name="Emina Serbic" userId="4c9dbb7d-23a2-4817-b023-24e1ece94606" providerId="ADAL" clId="{B4D12141-11BA-4538-888B-10D7D766578D}" dt="2025-01-23T10:02:59.100" v="5" actId="1076"/>
          <ac:spMkLst>
            <pc:docMk/>
            <pc:sldMk cId="668650347" sldId="291"/>
            <ac:spMk id="6" creationId="{DD52CE05-156A-0F24-087D-DE3EE9C4C35F}"/>
          </ac:spMkLst>
        </pc:spChg>
      </pc:sldChg>
      <pc:sldChg chg="modSp mod">
        <pc:chgData name="Emina Serbic" userId="4c9dbb7d-23a2-4817-b023-24e1ece94606" providerId="ADAL" clId="{B4D12141-11BA-4538-888B-10D7D766578D}" dt="2025-01-23T10:03:21.428" v="7" actId="1076"/>
        <pc:sldMkLst>
          <pc:docMk/>
          <pc:sldMk cId="1580526063" sldId="292"/>
        </pc:sldMkLst>
        <pc:spChg chg="mod">
          <ac:chgData name="Emina Serbic" userId="4c9dbb7d-23a2-4817-b023-24e1ece94606" providerId="ADAL" clId="{B4D12141-11BA-4538-888B-10D7D766578D}" dt="2025-01-23T10:03:21.428" v="7" actId="1076"/>
          <ac:spMkLst>
            <pc:docMk/>
            <pc:sldMk cId="1580526063" sldId="292"/>
            <ac:spMk id="2" creationId="{D927F17B-1E3C-D630-33F7-7250A09461CE}"/>
          </ac:spMkLst>
        </pc:spChg>
        <pc:spChg chg="mod">
          <ac:chgData name="Emina Serbic" userId="4c9dbb7d-23a2-4817-b023-24e1ece94606" providerId="ADAL" clId="{B4D12141-11BA-4538-888B-10D7D766578D}" dt="2025-01-23T10:03:21.428" v="7" actId="1076"/>
          <ac:spMkLst>
            <pc:docMk/>
            <pc:sldMk cId="1580526063" sldId="292"/>
            <ac:spMk id="3" creationId="{35257898-F1CB-AC26-81A2-7FC856504B11}"/>
          </ac:spMkLst>
        </pc:spChg>
        <pc:picChg chg="mod">
          <ac:chgData name="Emina Serbic" userId="4c9dbb7d-23a2-4817-b023-24e1ece94606" providerId="ADAL" clId="{B4D12141-11BA-4538-888B-10D7D766578D}" dt="2025-01-23T10:03:21.428" v="7" actId="1076"/>
          <ac:picMkLst>
            <pc:docMk/>
            <pc:sldMk cId="1580526063" sldId="292"/>
            <ac:picMk id="5" creationId="{BC7F6A84-3E28-69F0-F79C-D407A17FD85E}"/>
          </ac:picMkLst>
        </pc:picChg>
      </pc:sldChg>
      <pc:sldChg chg="addSp delSp modSp mod modClrScheme chgLayout">
        <pc:chgData name="Emina Serbic" userId="4c9dbb7d-23a2-4817-b023-24e1ece94606" providerId="ADAL" clId="{B4D12141-11BA-4538-888B-10D7D766578D}" dt="2025-01-23T10:03:43.157" v="8" actId="1076"/>
        <pc:sldMkLst>
          <pc:docMk/>
          <pc:sldMk cId="1017766380" sldId="302"/>
        </pc:sldMkLst>
        <pc:spChg chg="add del mod ord">
          <ac:chgData name="Emina Serbic" userId="4c9dbb7d-23a2-4817-b023-24e1ece94606" providerId="ADAL" clId="{B4D12141-11BA-4538-888B-10D7D766578D}" dt="2025-01-23T09:17:11.602" v="2" actId="700"/>
          <ac:spMkLst>
            <pc:docMk/>
            <pc:sldMk cId="1017766380" sldId="302"/>
            <ac:spMk id="2" creationId="{6E6D0898-49CD-2037-FC7F-A64AB945C3F0}"/>
          </ac:spMkLst>
        </pc:spChg>
        <pc:spChg chg="add del mod ord">
          <ac:chgData name="Emina Serbic" userId="4c9dbb7d-23a2-4817-b023-24e1ece94606" providerId="ADAL" clId="{B4D12141-11BA-4538-888B-10D7D766578D}" dt="2025-01-23T09:17:15.316" v="3" actId="26606"/>
          <ac:spMkLst>
            <pc:docMk/>
            <pc:sldMk cId="1017766380" sldId="302"/>
            <ac:spMk id="3" creationId="{F9B0B824-1E83-CBB3-CCDF-6DB8835B4092}"/>
          </ac:spMkLst>
        </pc:spChg>
        <pc:spChg chg="add del mod ord">
          <ac:chgData name="Emina Serbic" userId="4c9dbb7d-23a2-4817-b023-24e1ece94606" providerId="ADAL" clId="{B4D12141-11BA-4538-888B-10D7D766578D}" dt="2025-01-23T09:17:15.316" v="3" actId="26606"/>
          <ac:spMkLst>
            <pc:docMk/>
            <pc:sldMk cId="1017766380" sldId="302"/>
            <ac:spMk id="4" creationId="{27DCBE1A-104D-EDE3-18B4-95D9B168324A}"/>
          </ac:spMkLst>
        </pc:spChg>
        <pc:spChg chg="add mod">
          <ac:chgData name="Emina Serbic" userId="4c9dbb7d-23a2-4817-b023-24e1ece94606" providerId="ADAL" clId="{B4D12141-11BA-4538-888B-10D7D766578D}" dt="2025-01-23T09:17:15.316" v="3" actId="26606"/>
          <ac:spMkLst>
            <pc:docMk/>
            <pc:sldMk cId="1017766380" sldId="302"/>
            <ac:spMk id="9" creationId="{21D8F227-B7F9-1592-1590-668709D614ED}"/>
          </ac:spMkLst>
        </pc:spChg>
        <pc:spChg chg="add mod">
          <ac:chgData name="Emina Serbic" userId="4c9dbb7d-23a2-4817-b023-24e1ece94606" providerId="ADAL" clId="{B4D12141-11BA-4538-888B-10D7D766578D}" dt="2025-01-23T09:17:15.316" v="3" actId="26606"/>
          <ac:spMkLst>
            <pc:docMk/>
            <pc:sldMk cId="1017766380" sldId="302"/>
            <ac:spMk id="11" creationId="{68898DE1-C117-BBD3-5B1E-FD42D291AE17}"/>
          </ac:spMkLst>
        </pc:spChg>
        <pc:picChg chg="mod">
          <ac:chgData name="Emina Serbic" userId="4c9dbb7d-23a2-4817-b023-24e1ece94606" providerId="ADAL" clId="{B4D12141-11BA-4538-888B-10D7D766578D}" dt="2025-01-23T10:03:43.157" v="8" actId="1076"/>
          <ac:picMkLst>
            <pc:docMk/>
            <pc:sldMk cId="1017766380" sldId="302"/>
            <ac:picMk id="2" creationId="{62BB7D21-64B8-E6F7-D911-D2AB920056B8}"/>
          </ac:picMkLst>
        </pc:picChg>
      </pc:sldChg>
      <pc:sldChg chg="del">
        <pc:chgData name="Emina Serbic" userId="4c9dbb7d-23a2-4817-b023-24e1ece94606" providerId="ADAL" clId="{B4D12141-11BA-4538-888B-10D7D766578D}" dt="2025-01-23T09:15:53.933" v="0" actId="47"/>
        <pc:sldMkLst>
          <pc:docMk/>
          <pc:sldMk cId="319417163" sldId="303"/>
        </pc:sldMkLst>
      </pc:sldChg>
    </pc:docChg>
  </pc:docChgLst>
  <pc:docChgLst>
    <pc:chgData name="MariaPia Gistedt" userId="S::mariapia.gistedt@sverigesingenjorer.se::65d2a1d1-77dc-459a-8cc0-97feff9e2326" providerId="AD" clId="Web-{D7DBA8EB-D886-4A8E-49AD-FC82C9905FB9}"/>
    <pc:docChg chg="addSld modSld sldOrd">
      <pc:chgData name="MariaPia Gistedt" userId="S::mariapia.gistedt@sverigesingenjorer.se::65d2a1d1-77dc-459a-8cc0-97feff9e2326" providerId="AD" clId="Web-{D7DBA8EB-D886-4A8E-49AD-FC82C9905FB9}" dt="2025-01-16T14:02:44.788" v="37" actId="20577"/>
      <pc:docMkLst>
        <pc:docMk/>
      </pc:docMkLst>
      <pc:sldChg chg="ord">
        <pc:chgData name="MariaPia Gistedt" userId="S::mariapia.gistedt@sverigesingenjorer.se::65d2a1d1-77dc-459a-8cc0-97feff9e2326" providerId="AD" clId="Web-{D7DBA8EB-D886-4A8E-49AD-FC82C9905FB9}" dt="2025-01-16T13:59:56.459" v="32"/>
        <pc:sldMkLst>
          <pc:docMk/>
          <pc:sldMk cId="2398600913" sldId="290"/>
        </pc:sldMkLst>
      </pc:sldChg>
      <pc:sldChg chg="modSp">
        <pc:chgData name="MariaPia Gistedt" userId="S::mariapia.gistedt@sverigesingenjorer.se::65d2a1d1-77dc-459a-8cc0-97feff9e2326" providerId="AD" clId="Web-{D7DBA8EB-D886-4A8E-49AD-FC82C9905FB9}" dt="2025-01-16T14:02:44.788" v="37" actId="20577"/>
        <pc:sldMkLst>
          <pc:docMk/>
          <pc:sldMk cId="1580526063" sldId="292"/>
        </pc:sldMkLst>
        <pc:spChg chg="mod">
          <ac:chgData name="MariaPia Gistedt" userId="S::mariapia.gistedt@sverigesingenjorer.se::65d2a1d1-77dc-459a-8cc0-97feff9e2326" providerId="AD" clId="Web-{D7DBA8EB-D886-4A8E-49AD-FC82C9905FB9}" dt="2025-01-16T14:02:44.788" v="37" actId="20577"/>
          <ac:spMkLst>
            <pc:docMk/>
            <pc:sldMk cId="1580526063" sldId="292"/>
            <ac:spMk id="2" creationId="{D927F17B-1E3C-D630-33F7-7250A09461CE}"/>
          </ac:spMkLst>
        </pc:spChg>
      </pc:sldChg>
      <pc:sldChg chg="addSp delSp modSp new ord">
        <pc:chgData name="MariaPia Gistedt" userId="S::mariapia.gistedt@sverigesingenjorer.se::65d2a1d1-77dc-459a-8cc0-97feff9e2326" providerId="AD" clId="Web-{D7DBA8EB-D886-4A8E-49AD-FC82C9905FB9}" dt="2025-01-16T13:59:47.063" v="30"/>
        <pc:sldMkLst>
          <pc:docMk/>
          <pc:sldMk cId="2954894349" sldId="300"/>
        </pc:sldMkLst>
        <pc:spChg chg="mod">
          <ac:chgData name="MariaPia Gistedt" userId="S::mariapia.gistedt@sverigesingenjorer.se::65d2a1d1-77dc-459a-8cc0-97feff9e2326" providerId="AD" clId="Web-{D7DBA8EB-D886-4A8E-49AD-FC82C9905FB9}" dt="2025-01-16T13:59:34.922" v="28" actId="20577"/>
          <ac:spMkLst>
            <pc:docMk/>
            <pc:sldMk cId="2954894349" sldId="300"/>
            <ac:spMk id="3" creationId="{8D256E41-65ED-E8C5-B8B5-7FE39785ADA3}"/>
          </ac:spMkLst>
        </pc:spChg>
        <pc:spChg chg="add">
          <ac:chgData name="MariaPia Gistedt" userId="S::mariapia.gistedt@sverigesingenjorer.se::65d2a1d1-77dc-459a-8cc0-97feff9e2326" providerId="AD" clId="Web-{D7DBA8EB-D886-4A8E-49AD-FC82C9905FB9}" dt="2025-01-16T13:58:39.170" v="21"/>
          <ac:spMkLst>
            <pc:docMk/>
            <pc:sldMk cId="2954894349" sldId="300"/>
            <ac:spMk id="6" creationId="{E3C74884-3AA7-4BB9-B485-7EA53BCC979E}"/>
          </ac:spMkLst>
        </pc:spChg>
        <pc:grpChg chg="add mod">
          <ac:chgData name="MariaPia Gistedt" userId="S::mariapia.gistedt@sverigesingenjorer.se::65d2a1d1-77dc-459a-8cc0-97feff9e2326" providerId="AD" clId="Web-{D7DBA8EB-D886-4A8E-49AD-FC82C9905FB9}" dt="2025-01-16T13:58:53.280" v="24" actId="1076"/>
          <ac:grpSpMkLst>
            <pc:docMk/>
            <pc:sldMk cId="2954894349" sldId="300"/>
            <ac:grpSpMk id="4" creationId="{C7851C5F-725A-477E-B19C-853B9B02D9AB}"/>
          </ac:grpSpMkLst>
        </pc:grpChg>
        <pc:picChg chg="add">
          <ac:chgData name="MariaPia Gistedt" userId="S::mariapia.gistedt@sverigesingenjorer.se::65d2a1d1-77dc-459a-8cc0-97feff9e2326" providerId="AD" clId="Web-{D7DBA8EB-D886-4A8E-49AD-FC82C9905FB9}" dt="2025-01-16T13:58:39.170" v="21"/>
          <ac:picMkLst>
            <pc:docMk/>
            <pc:sldMk cId="2954894349" sldId="300"/>
            <ac:picMk id="5" creationId="{39788833-4DB1-1B49-82EA-2447E34C904E}"/>
          </ac:picMkLst>
        </pc:picChg>
      </pc:sldChg>
    </pc:docChg>
  </pc:docChgLst>
  <pc:docChgLst>
    <pc:chgData name="MariaPia Gistedt" userId="S::mariapia.gistedt@sverigesingenjorer.se::65d2a1d1-77dc-459a-8cc0-97feff9e2326" providerId="AD" clId="Web-{EFAA3DA8-B589-1D81-C030-70E60AC6DFD8}"/>
    <pc:docChg chg="delSld modSld">
      <pc:chgData name="MariaPia Gistedt" userId="S::mariapia.gistedt@sverigesingenjorer.se::65d2a1d1-77dc-459a-8cc0-97feff9e2326" providerId="AD" clId="Web-{EFAA3DA8-B589-1D81-C030-70E60AC6DFD8}" dt="2025-01-22T17:21:31.675" v="79"/>
      <pc:docMkLst>
        <pc:docMk/>
      </pc:docMkLst>
      <pc:sldChg chg="modSp">
        <pc:chgData name="MariaPia Gistedt" userId="S::mariapia.gistedt@sverigesingenjorer.se::65d2a1d1-77dc-459a-8cc0-97feff9e2326" providerId="AD" clId="Web-{EFAA3DA8-B589-1D81-C030-70E60AC6DFD8}" dt="2025-01-22T17:19:27.379" v="57" actId="14100"/>
        <pc:sldMkLst>
          <pc:docMk/>
          <pc:sldMk cId="668650347" sldId="291"/>
        </pc:sldMkLst>
        <pc:spChg chg="mod">
          <ac:chgData name="MariaPia Gistedt" userId="S::mariapia.gistedt@sverigesingenjorer.se::65d2a1d1-77dc-459a-8cc0-97feff9e2326" providerId="AD" clId="Web-{EFAA3DA8-B589-1D81-C030-70E60AC6DFD8}" dt="2025-01-22T17:19:27.379" v="57" actId="14100"/>
          <ac:spMkLst>
            <pc:docMk/>
            <pc:sldMk cId="668650347" sldId="291"/>
            <ac:spMk id="3" creationId="{E52E9218-9B38-F930-502D-1D48B43C4DB6}"/>
          </ac:spMkLst>
        </pc:spChg>
      </pc:sldChg>
      <pc:sldChg chg="modSp">
        <pc:chgData name="MariaPia Gistedt" userId="S::mariapia.gistedt@sverigesingenjorer.se::65d2a1d1-77dc-459a-8cc0-97feff9e2326" providerId="AD" clId="Web-{EFAA3DA8-B589-1D81-C030-70E60AC6DFD8}" dt="2025-01-22T17:21:17.597" v="78" actId="20577"/>
        <pc:sldMkLst>
          <pc:docMk/>
          <pc:sldMk cId="1580526063" sldId="292"/>
        </pc:sldMkLst>
        <pc:spChg chg="mod">
          <ac:chgData name="MariaPia Gistedt" userId="S::mariapia.gistedt@sverigesingenjorer.se::65d2a1d1-77dc-459a-8cc0-97feff9e2326" providerId="AD" clId="Web-{EFAA3DA8-B589-1D81-C030-70E60AC6DFD8}" dt="2025-01-22T17:21:17.597" v="78" actId="20577"/>
          <ac:spMkLst>
            <pc:docMk/>
            <pc:sldMk cId="1580526063" sldId="292"/>
            <ac:spMk id="2" creationId="{D927F17B-1E3C-D630-33F7-7250A09461CE}"/>
          </ac:spMkLst>
        </pc:spChg>
      </pc:sldChg>
      <pc:sldChg chg="modSp">
        <pc:chgData name="MariaPia Gistedt" userId="S::mariapia.gistedt@sverigesingenjorer.se::65d2a1d1-77dc-459a-8cc0-97feff9e2326" providerId="AD" clId="Web-{EFAA3DA8-B589-1D81-C030-70E60AC6DFD8}" dt="2025-01-22T17:17:55.113" v="29" actId="20577"/>
        <pc:sldMkLst>
          <pc:docMk/>
          <pc:sldMk cId="1147994006" sldId="296"/>
        </pc:sldMkLst>
        <pc:spChg chg="mod">
          <ac:chgData name="MariaPia Gistedt" userId="S::mariapia.gistedt@sverigesingenjorer.se::65d2a1d1-77dc-459a-8cc0-97feff9e2326" providerId="AD" clId="Web-{EFAA3DA8-B589-1D81-C030-70E60AC6DFD8}" dt="2025-01-22T17:17:55.113" v="29" actId="20577"/>
          <ac:spMkLst>
            <pc:docMk/>
            <pc:sldMk cId="1147994006" sldId="296"/>
            <ac:spMk id="2" creationId="{B63FF43E-2D3C-E299-5BF2-683559453301}"/>
          </ac:spMkLst>
        </pc:spChg>
      </pc:sldChg>
      <pc:sldChg chg="modSp">
        <pc:chgData name="MariaPia Gistedt" userId="S::mariapia.gistedt@sverigesingenjorer.se::65d2a1d1-77dc-459a-8cc0-97feff9e2326" providerId="AD" clId="Web-{EFAA3DA8-B589-1D81-C030-70E60AC6DFD8}" dt="2025-01-22T17:17:01.270" v="5" actId="20577"/>
        <pc:sldMkLst>
          <pc:docMk/>
          <pc:sldMk cId="833775723" sldId="297"/>
        </pc:sldMkLst>
        <pc:spChg chg="mod">
          <ac:chgData name="MariaPia Gistedt" userId="S::mariapia.gistedt@sverigesingenjorer.se::65d2a1d1-77dc-459a-8cc0-97feff9e2326" providerId="AD" clId="Web-{EFAA3DA8-B589-1D81-C030-70E60AC6DFD8}" dt="2025-01-22T17:17:01.270" v="5" actId="20577"/>
          <ac:spMkLst>
            <pc:docMk/>
            <pc:sldMk cId="833775723" sldId="297"/>
            <ac:spMk id="2" creationId="{068BABF2-74B3-7AA5-BB88-59F803D093A3}"/>
          </ac:spMkLst>
        </pc:spChg>
      </pc:sldChg>
      <pc:sldChg chg="del mod modShow">
        <pc:chgData name="MariaPia Gistedt" userId="S::mariapia.gistedt@sverigesingenjorer.se::65d2a1d1-77dc-459a-8cc0-97feff9e2326" providerId="AD" clId="Web-{EFAA3DA8-B589-1D81-C030-70E60AC6DFD8}" dt="2025-01-22T17:21:31.675" v="79"/>
        <pc:sldMkLst>
          <pc:docMk/>
          <pc:sldMk cId="1537152040" sldId="299"/>
        </pc:sldMkLst>
      </pc:sldChg>
    </pc:docChg>
  </pc:docChgLst>
  <pc:docChgLst>
    <pc:chgData name="MariaPia Gistedt" userId="65d2a1d1-77dc-459a-8cc0-97feff9e2326" providerId="ADAL" clId="{C7DD7D05-2805-4AEF-84F8-2E8AB1F636CC}"/>
    <pc:docChg chg="custSel addSld delSld modSld sldOrd">
      <pc:chgData name="MariaPia Gistedt" userId="65d2a1d1-77dc-459a-8cc0-97feff9e2326" providerId="ADAL" clId="{C7DD7D05-2805-4AEF-84F8-2E8AB1F636CC}" dt="2024-12-04T09:02:32.963" v="58"/>
      <pc:docMkLst>
        <pc:docMk/>
      </pc:docMkLst>
      <pc:sldChg chg="ord">
        <pc:chgData name="MariaPia Gistedt" userId="65d2a1d1-77dc-459a-8cc0-97feff9e2326" providerId="ADAL" clId="{C7DD7D05-2805-4AEF-84F8-2E8AB1F636CC}" dt="2024-12-04T09:02:32.963" v="58"/>
        <pc:sldMkLst>
          <pc:docMk/>
          <pc:sldMk cId="1026950244" sldId="264"/>
        </pc:sldMkLst>
      </pc:sldChg>
      <pc:sldChg chg="new del">
        <pc:chgData name="MariaPia Gistedt" userId="65d2a1d1-77dc-459a-8cc0-97feff9e2326" providerId="ADAL" clId="{C7DD7D05-2805-4AEF-84F8-2E8AB1F636CC}" dt="2024-12-04T09:00:47.201" v="1" actId="47"/>
        <pc:sldMkLst>
          <pc:docMk/>
          <pc:sldMk cId="3682687359" sldId="298"/>
        </pc:sldMkLst>
      </pc:sldChg>
      <pc:sldChg chg="addSp delSp modSp new mod ord modClrScheme chgLayout">
        <pc:chgData name="MariaPia Gistedt" userId="65d2a1d1-77dc-459a-8cc0-97feff9e2326" providerId="ADAL" clId="{C7DD7D05-2805-4AEF-84F8-2E8AB1F636CC}" dt="2024-12-04T09:02:23.310" v="56"/>
        <pc:sldMkLst>
          <pc:docMk/>
          <pc:sldMk cId="4124894892" sldId="298"/>
        </pc:sldMkLst>
      </pc:sldChg>
    </pc:docChg>
  </pc:docChgLst>
  <pc:docChgLst>
    <pc:chgData name="Emina Serbic" userId="S::emina.serbic@sverigesingenjorer.se::4c9dbb7d-23a2-4817-b023-24e1ece94606" providerId="AD" clId="Web-{58FE83D5-8828-746A-3FDC-A3E7F00A03E6}"/>
    <pc:docChg chg="addSld delSld modSld">
      <pc:chgData name="Emina Serbic" userId="S::emina.serbic@sverigesingenjorer.se::4c9dbb7d-23a2-4817-b023-24e1ece94606" providerId="AD" clId="Web-{58FE83D5-8828-746A-3FDC-A3E7F00A03E6}" dt="2025-01-23T09:15:02.037" v="4"/>
      <pc:docMkLst>
        <pc:docMk/>
      </pc:docMkLst>
      <pc:sldChg chg="del">
        <pc:chgData name="Emina Serbic" userId="S::emina.serbic@sverigesingenjorer.se::4c9dbb7d-23a2-4817-b023-24e1ece94606" providerId="AD" clId="Web-{58FE83D5-8828-746A-3FDC-A3E7F00A03E6}" dt="2025-01-23T09:14:50.161" v="3"/>
        <pc:sldMkLst>
          <pc:docMk/>
          <pc:sldMk cId="3174795003" sldId="301"/>
        </pc:sldMkLst>
      </pc:sldChg>
      <pc:sldChg chg="delSp modSp new mod modClrScheme chgLayout">
        <pc:chgData name="Emina Serbic" userId="S::emina.serbic@sverigesingenjorer.se::4c9dbb7d-23a2-4817-b023-24e1ece94606" providerId="AD" clId="Web-{58FE83D5-8828-746A-3FDC-A3E7F00A03E6}" dt="2025-01-23T09:14:16.926" v="2"/>
        <pc:sldMkLst>
          <pc:docMk/>
          <pc:sldMk cId="1017766380" sldId="302"/>
        </pc:sldMkLst>
        <pc:spChg chg="del mod ord">
          <ac:chgData name="Emina Serbic" userId="S::emina.serbic@sverigesingenjorer.se::4c9dbb7d-23a2-4817-b023-24e1ece94606" providerId="AD" clId="Web-{58FE83D5-8828-746A-3FDC-A3E7F00A03E6}" dt="2025-01-23T09:14:16.926" v="2"/>
          <ac:spMkLst>
            <pc:docMk/>
            <pc:sldMk cId="1017766380" sldId="302"/>
            <ac:spMk id="2" creationId="{6DF7DA66-4463-DFEA-2684-91FE15A57D63}"/>
          </ac:spMkLst>
        </pc:spChg>
        <pc:spChg chg="del">
          <ac:chgData name="Emina Serbic" userId="S::emina.serbic@sverigesingenjorer.se::4c9dbb7d-23a2-4817-b023-24e1ece94606" providerId="AD" clId="Web-{58FE83D5-8828-746A-3FDC-A3E7F00A03E6}" dt="2025-01-23T09:14:09.910" v="1"/>
          <ac:spMkLst>
            <pc:docMk/>
            <pc:sldMk cId="1017766380" sldId="302"/>
            <ac:spMk id="3" creationId="{F34A8CE0-88AD-D50F-20D4-23867C659CD1}"/>
          </ac:spMkLst>
        </pc:spChg>
      </pc:sldChg>
      <pc:sldChg chg="new">
        <pc:chgData name="Emina Serbic" userId="S::emina.serbic@sverigesingenjorer.se::4c9dbb7d-23a2-4817-b023-24e1ece94606" providerId="AD" clId="Web-{58FE83D5-8828-746A-3FDC-A3E7F00A03E6}" dt="2025-01-23T09:15:02.037" v="4"/>
        <pc:sldMkLst>
          <pc:docMk/>
          <pc:sldMk cId="319417163" sldId="303"/>
        </pc:sldMkLst>
      </pc:sldChg>
    </pc:docChg>
  </pc:docChgLst>
  <pc:docChgLst>
    <pc:chgData name="Emina Serbic" userId="S::emina.serbic@sverigesingenjorer.se::4c9dbb7d-23a2-4817-b023-24e1ece94606" providerId="AD" clId="Web-{21DC8622-33A2-D898-EB7B-C2E557F320BF}"/>
    <pc:docChg chg="modSld">
      <pc:chgData name="Emina Serbic" userId="S::emina.serbic@sverigesingenjorer.se::4c9dbb7d-23a2-4817-b023-24e1ece94606" providerId="AD" clId="Web-{21DC8622-33A2-D898-EB7B-C2E557F320BF}" dt="2025-01-23T09:20:30.474" v="16" actId="20577"/>
      <pc:docMkLst>
        <pc:docMk/>
      </pc:docMkLst>
      <pc:sldChg chg="addSp delSp modSp">
        <pc:chgData name="Emina Serbic" userId="S::emina.serbic@sverigesingenjorer.se::4c9dbb7d-23a2-4817-b023-24e1ece94606" providerId="AD" clId="Web-{21DC8622-33A2-D898-EB7B-C2E557F320BF}" dt="2025-01-23T09:20:30.474" v="16" actId="20577"/>
        <pc:sldMkLst>
          <pc:docMk/>
          <pc:sldMk cId="1017766380" sldId="302"/>
        </pc:sldMkLst>
        <pc:spChg chg="add del mod">
          <ac:chgData name="Emina Serbic" userId="S::emina.serbic@sverigesingenjorer.se::4c9dbb7d-23a2-4817-b023-24e1ece94606" providerId="AD" clId="Web-{21DC8622-33A2-D898-EB7B-C2E557F320BF}" dt="2025-01-23T09:19:38.567" v="2"/>
          <ac:spMkLst>
            <pc:docMk/>
            <pc:sldMk cId="1017766380" sldId="302"/>
            <ac:spMk id="2" creationId="{9D1934C4-D5B5-76ED-33D7-BDDAE4AAFB86}"/>
          </ac:spMkLst>
        </pc:spChg>
        <pc:spChg chg="mod">
          <ac:chgData name="Emina Serbic" userId="S::emina.serbic@sverigesingenjorer.se::4c9dbb7d-23a2-4817-b023-24e1ece94606" providerId="AD" clId="Web-{21DC8622-33A2-D898-EB7B-C2E557F320BF}" dt="2025-01-23T09:19:48.724" v="4" actId="20577"/>
          <ac:spMkLst>
            <pc:docMk/>
            <pc:sldMk cId="1017766380" sldId="302"/>
            <ac:spMk id="9" creationId="{21D8F227-B7F9-1592-1590-668709D614ED}"/>
          </ac:spMkLst>
        </pc:spChg>
        <pc:spChg chg="mod">
          <ac:chgData name="Emina Serbic" userId="S::emina.serbic@sverigesingenjorer.se::4c9dbb7d-23a2-4817-b023-24e1ece94606" providerId="AD" clId="Web-{21DC8622-33A2-D898-EB7B-C2E557F320BF}" dt="2025-01-23T09:20:30.474" v="16" actId="20577"/>
          <ac:spMkLst>
            <pc:docMk/>
            <pc:sldMk cId="1017766380" sldId="302"/>
            <ac:spMk id="11" creationId="{68898DE1-C117-BBD3-5B1E-FD42D291AE1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DA4C8E9C-E9AA-9B42-9642-FC76C3EC06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C0F1B776-7C41-F046-8A6C-5C74D426C2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E094-2018-8242-B5B9-0DAE34586326}" type="datetimeFigureOut">
              <a:rPr lang="sv-SE" smtClean="0"/>
              <a:t>2025-01-24</a:t>
            </a:fld>
            <a:endParaRPr lang="sv-SE"/>
          </a:p>
        </p:txBody>
      </p:sp>
      <p:sp>
        <p:nvSpPr>
          <p:cNvPr id="4" name="Platshållare för sidfot 3">
            <a:extLst>
              <a:ext uri="{FF2B5EF4-FFF2-40B4-BE49-F238E27FC236}">
                <a16:creationId xmlns:a16="http://schemas.microsoft.com/office/drawing/2014/main" id="{B2F5F1CB-F725-284E-84BB-56B95B6C55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1206E71-2A0B-C044-AF5E-D653066FCA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BC6FB3-2158-A649-91E2-0D21B747B041}" type="slidenum">
              <a:rPr lang="sv-SE" smtClean="0"/>
              <a:t>‹#›</a:t>
            </a:fld>
            <a:endParaRPr lang="sv-SE"/>
          </a:p>
        </p:txBody>
      </p:sp>
    </p:spTree>
    <p:extLst>
      <p:ext uri="{BB962C8B-B14F-4D97-AF65-F5344CB8AC3E}">
        <p14:creationId xmlns:p14="http://schemas.microsoft.com/office/powerpoint/2010/main" val="2481260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55980-1714-42A5-992A-0DC43E7EC9A9}" type="datetimeFigureOut">
              <a:rPr lang="sv-SE" smtClean="0"/>
              <a:t>2025-01-24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69317-3318-417A-8791-1BD08B4817A1}" type="slidenum">
              <a:rPr lang="sv-SE" smtClean="0"/>
              <a:t>‹#›</a:t>
            </a:fld>
            <a:endParaRPr lang="sv-SE"/>
          </a:p>
        </p:txBody>
      </p:sp>
    </p:spTree>
    <p:extLst>
      <p:ext uri="{BB962C8B-B14F-4D97-AF65-F5344CB8AC3E}">
        <p14:creationId xmlns:p14="http://schemas.microsoft.com/office/powerpoint/2010/main" val="23870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2</a:t>
            </a:fld>
            <a:endParaRPr lang="sv-SE"/>
          </a:p>
        </p:txBody>
      </p:sp>
    </p:spTree>
    <p:extLst>
      <p:ext uri="{BB962C8B-B14F-4D97-AF65-F5344CB8AC3E}">
        <p14:creationId xmlns:p14="http://schemas.microsoft.com/office/powerpoint/2010/main" val="2897581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B1699-E917-3551-6057-DCB3BEC0CF3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06326D5-8945-E182-3A5C-561CDE19AC3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E610733-EB54-BC54-66F0-FB6C39F0DB8F}"/>
              </a:ext>
            </a:extLst>
          </p:cNvPr>
          <p:cNvSpPr>
            <a:spLocks noGrp="1"/>
          </p:cNvSpPr>
          <p:nvPr>
            <p:ph type="body" idx="1"/>
          </p:nvPr>
        </p:nvSpPr>
        <p:spPr/>
        <p:txBody>
          <a:bodyPr/>
          <a:lstStyle/>
          <a:p>
            <a:r>
              <a:rPr lang="sv-SE" b="0" i="0">
                <a:solidFill>
                  <a:srgbClr val="1F1F1F"/>
                </a:solidFill>
                <a:effectLst/>
                <a:latin typeface="Google Sans"/>
              </a:rPr>
              <a:t>Senast en månad efter att du börjat din anställning ska du enligt </a:t>
            </a:r>
            <a:r>
              <a:rPr lang="sv-SE" b="0" i="0">
                <a:solidFill>
                  <a:srgbClr val="040C28"/>
                </a:solidFill>
                <a:effectLst/>
                <a:latin typeface="Google Sans"/>
              </a:rPr>
              <a:t>lagen om anställningsskydd (i 6 c §) få skriftlig information om alla villkor som är av väsentlig betydelse för din anställning. Det som måste vara med räcker inte långt när det kommer till dokumentation om arbetsvillkor och rättigheter. Till exempel behöver det inte stå med om tjänstepensionsinsättningar, hur övertid ska regleras eller om du har rätt till ett årligt lönesamtal.</a:t>
            </a:r>
          </a:p>
          <a:p>
            <a:pPr algn="l"/>
            <a:br>
              <a:rPr lang="sv-SE" b="0" i="0">
                <a:solidFill>
                  <a:srgbClr val="040C28"/>
                </a:solidFill>
                <a:effectLst/>
                <a:latin typeface="Google Sans"/>
              </a:rPr>
            </a:br>
            <a:r>
              <a:rPr lang="sv-SE" b="1" i="0">
                <a:solidFill>
                  <a:srgbClr val="333333"/>
                </a:solidFill>
                <a:effectLst/>
                <a:latin typeface="Helvetica" panose="020B0604020202020204" pitchFamily="34" charset="0"/>
              </a:rPr>
              <a:t>Finns kollektivavtal </a:t>
            </a:r>
            <a:r>
              <a:rPr lang="sv-SE" b="0" i="0">
                <a:solidFill>
                  <a:srgbClr val="333333"/>
                </a:solidFill>
                <a:effectLst/>
                <a:latin typeface="Helvetica" panose="020B0604020202020204" pitchFamily="34" charset="0"/>
              </a:rPr>
              <a:t>på arbetsplatsen kan du vara säker på att du får goda arbetsvillkor, men det utesluter inte att du kan försöka förhandla om ändrade eller bättre villkor. Lön ska du alltid förhandla.</a:t>
            </a:r>
            <a:br>
              <a:rPr lang="sv-SE" b="0" i="0">
                <a:solidFill>
                  <a:srgbClr val="333333"/>
                </a:solidFill>
                <a:effectLst/>
                <a:latin typeface="Helvetica" panose="020B0604020202020204" pitchFamily="34" charset="0"/>
              </a:rPr>
            </a:br>
            <a:endParaRPr lang="sv-SE" b="0" i="0">
              <a:solidFill>
                <a:srgbClr val="333333"/>
              </a:solidFill>
              <a:effectLst/>
              <a:latin typeface="Helvetica" panose="020B0604020202020204" pitchFamily="34" charset="0"/>
            </a:endParaRPr>
          </a:p>
          <a:p>
            <a:pPr algn="l"/>
            <a:r>
              <a:rPr lang="sv-SE" b="0" i="0">
                <a:solidFill>
                  <a:srgbClr val="333333"/>
                </a:solidFill>
                <a:effectLst/>
                <a:latin typeface="Helvetica" panose="020B0604020202020204" pitchFamily="34" charset="0"/>
              </a:rPr>
              <a:t>På en arbetsplats </a:t>
            </a:r>
            <a:r>
              <a:rPr lang="sv-SE" b="1" i="0">
                <a:solidFill>
                  <a:srgbClr val="333333"/>
                </a:solidFill>
                <a:effectLst/>
                <a:latin typeface="Helvetica" panose="020B0604020202020204" pitchFamily="34" charset="0"/>
              </a:rPr>
              <a:t>utan kollektivavtal</a:t>
            </a:r>
            <a:r>
              <a:rPr lang="sv-SE" b="0" i="0">
                <a:solidFill>
                  <a:srgbClr val="333333"/>
                </a:solidFill>
                <a:effectLst/>
                <a:latin typeface="Helvetica" panose="020B0604020202020204" pitchFamily="34" charset="0"/>
              </a:rPr>
              <a:t> är alla villkor förhandlingsbara, du måste helt enkelt själv se till att du får goda arbetsvillkor. Många arbetsgivare - som inte har kollektivavtal - har egna standardavtal som de strikt följer. Det kan vara svårt att få till ändringar i anställningsavtalet, så förbered dig med tydliga argument om varför du borde få de villkor du önskar. Förmåner är exempelvis lättare att förhandla än sekretessdelen. Lön ska du alltid förhandla.</a:t>
            </a:r>
          </a:p>
          <a:p>
            <a:pPr algn="l"/>
            <a:r>
              <a:rPr lang="sv-SE" b="0" i="0">
                <a:solidFill>
                  <a:srgbClr val="333333"/>
                </a:solidFill>
                <a:effectLst/>
                <a:latin typeface="Helvetica" panose="020B0604020202020204" pitchFamily="34" charset="0"/>
              </a:rPr>
              <a:t>Även om det är ett standardavtal, var noga med att läsa igenom det och ställa frågor till arbetsgivaren om något känns oklart. I vissa fall kan det vara möjligt att få till ändringar eller förbättringar. En seriös arbetsgivare är mån om att du ska ha förståelse för villkoren och att ni är överens innan du skriver på.</a:t>
            </a:r>
          </a:p>
          <a:p>
            <a:pPr algn="l"/>
            <a:r>
              <a:rPr lang="sv-SE" b="0" i="0">
                <a:solidFill>
                  <a:srgbClr val="333333"/>
                </a:solidFill>
                <a:effectLst/>
                <a:latin typeface="Helvetica" panose="020B0604020202020204" pitchFamily="34" charset="0"/>
              </a:rPr>
              <a:t>Villkoren kommer att påverka ditt arbetsliv, men även dig privat, så det är viktigt att du känner dig bekväm med dem.</a:t>
            </a:r>
          </a:p>
          <a:p>
            <a:endParaRPr lang="sv-SE"/>
          </a:p>
        </p:txBody>
      </p:sp>
      <p:sp>
        <p:nvSpPr>
          <p:cNvPr id="4" name="Platshållare för bildnummer 3">
            <a:extLst>
              <a:ext uri="{FF2B5EF4-FFF2-40B4-BE49-F238E27FC236}">
                <a16:creationId xmlns:a16="http://schemas.microsoft.com/office/drawing/2014/main" id="{590BAEAF-3F38-91CC-49E6-0D889834636B}"/>
              </a:ext>
            </a:extLst>
          </p:cNvPr>
          <p:cNvSpPr>
            <a:spLocks noGrp="1"/>
          </p:cNvSpPr>
          <p:nvPr>
            <p:ph type="sldNum" sz="quarter" idx="5"/>
          </p:nvPr>
        </p:nvSpPr>
        <p:spPr/>
        <p:txBody>
          <a:bodyPr/>
          <a:lstStyle/>
          <a:p>
            <a:fld id="{59669317-3318-417A-8791-1BD08B4817A1}" type="slidenum">
              <a:rPr lang="sv-SE" smtClean="0"/>
              <a:t>12</a:t>
            </a:fld>
            <a:endParaRPr lang="sv-SE"/>
          </a:p>
        </p:txBody>
      </p:sp>
    </p:spTree>
    <p:extLst>
      <p:ext uri="{BB962C8B-B14F-4D97-AF65-F5344CB8AC3E}">
        <p14:creationId xmlns:p14="http://schemas.microsoft.com/office/powerpoint/2010/main" val="408396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0">
                <a:solidFill>
                  <a:srgbClr val="242424"/>
                </a:solidFill>
                <a:effectLst/>
                <a:latin typeface="Segoe UI" panose="020B0502040204020203" pitchFamily="34" charset="0"/>
              </a:rPr>
              <a:t>Den svenska modellen är ett system som bygger på samarbete mellan arbetsgivare och fackföreningar för att reglera arbetsmarknaden utan statlig inblandning. Sammanfattningsvis handlar den svenska modellen om att skapa en balans mellan arbetsmarknadens parter och att säkerställa en hög nivå av välfärd för alla medborgare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242424"/>
              </a:solidFill>
              <a:effectLst/>
              <a:latin typeface="Segoe UI" panose="020B0502040204020203" pitchFamily="34" charset="0"/>
            </a:endParaRPr>
          </a:p>
          <a:p>
            <a:pPr marL="179705" indent="-179705">
              <a:lnSpc>
                <a:spcPct val="100000"/>
              </a:lnSpc>
            </a:pPr>
            <a:r>
              <a:rPr lang="sv-SE" sz="1200" b="1" i="0">
                <a:effectLst/>
              </a:rPr>
              <a:t>Demokratiska värderingar</a:t>
            </a:r>
            <a:r>
              <a:rPr lang="sv-SE" sz="1200" b="0" i="0">
                <a:effectLst/>
              </a:rPr>
              <a:t>: jämlikhet, transparens och medbestämmande </a:t>
            </a:r>
          </a:p>
          <a:p>
            <a:pPr marL="179705" indent="-179705">
              <a:lnSpc>
                <a:spcPct val="100000"/>
              </a:lnSpc>
            </a:pPr>
            <a:r>
              <a:rPr lang="sv-SE" b="1" i="0">
                <a:effectLst/>
              </a:rPr>
              <a:t>Insyn</a:t>
            </a:r>
            <a:r>
              <a:rPr lang="sv-SE" b="0" i="0">
                <a:effectLst/>
              </a:rPr>
              <a:t> och möjlighet till påverkan.</a:t>
            </a:r>
          </a:p>
          <a:p>
            <a:pPr marL="179705" indent="-179705">
              <a:lnSpc>
                <a:spcPct val="100000"/>
              </a:lnSpc>
            </a:pPr>
            <a:r>
              <a:rPr lang="sv-SE" b="1" i="0">
                <a:effectLst/>
              </a:rPr>
              <a:t>Samverkan</a:t>
            </a:r>
          </a:p>
          <a:p>
            <a:pPr marL="179705" indent="-179705">
              <a:lnSpc>
                <a:spcPct val="100000"/>
              </a:lnSpc>
            </a:pPr>
            <a:r>
              <a:rPr lang="sv-SE" b="1" i="0">
                <a:effectLst/>
              </a:rPr>
              <a:t>Minimal statlig inblandning</a:t>
            </a:r>
            <a:r>
              <a:rPr lang="sv-SE" b="0" i="0">
                <a:effectLst/>
              </a:rPr>
              <a:t>: få lagar kring arbetsvillkor.</a:t>
            </a:r>
            <a:r>
              <a:rPr lang="sv-SE"/>
              <a:t> Att stifta lagar går långsamt och är trubbigt.</a:t>
            </a:r>
            <a:endParaRPr lang="sv-SE">
              <a:cs typeface="Arial"/>
            </a:endParaRPr>
          </a:p>
          <a:p>
            <a:pPr marL="179705" indent="-179705">
              <a:lnSpc>
                <a:spcPct val="100000"/>
              </a:lnSpc>
            </a:pPr>
            <a:r>
              <a:rPr lang="sv-SE" b="1"/>
              <a:t>Hög flexibilitet:</a:t>
            </a:r>
            <a:r>
              <a:rPr lang="sv-SE"/>
              <a:t> snabbare anpassning till förändringar på arbetsmarknaden och olika branscher.</a:t>
            </a:r>
            <a:endParaRPr lang="sv-SE" b="0" i="0">
              <a:effectLst/>
              <a:cs typeface="Arial"/>
            </a:endParaRPr>
          </a:p>
          <a:p>
            <a:pPr marL="0" indent="0">
              <a:lnSpc>
                <a:spcPct val="100000"/>
              </a:lnSpc>
              <a:buFont typeface="Arial" panose="020B0604020202020204" pitchFamily="34" charset="0"/>
              <a:buNone/>
            </a:pPr>
            <a:r>
              <a:rPr lang="sv-SE" b="1" i="0">
                <a:effectLst/>
              </a:rPr>
              <a:t>Gemensamma spelregler</a:t>
            </a:r>
            <a:r>
              <a:rPr lang="sv-SE" b="0" i="0">
                <a:effectLst/>
              </a:rPr>
              <a:t>: regelbundna möten och förhandlingar mellan arbetsgivare och arbetstagare.</a:t>
            </a:r>
            <a:endParaRPr lang="sv-SE"/>
          </a:p>
          <a:p>
            <a:pPr marL="179705" indent="-179705">
              <a:lnSpc>
                <a:spcPct val="100000"/>
              </a:lnSpc>
            </a:pPr>
            <a:r>
              <a:rPr lang="sv-SE" b="1" i="0">
                <a:effectLst/>
              </a:rPr>
              <a:t>Gynnar både arbetstagare och arbetsgivare</a:t>
            </a:r>
            <a:r>
              <a:rPr lang="sv-SE" b="0" i="0">
                <a:effectLst/>
              </a:rPr>
              <a:t>: ekonomiskt, socialt och praktiskt.</a:t>
            </a:r>
          </a:p>
          <a:p>
            <a:pPr marL="179705" indent="-179705">
              <a:lnSpc>
                <a:spcPct val="100000"/>
              </a:lnSpc>
            </a:pPr>
            <a:r>
              <a:rPr lang="sv-SE"/>
              <a:t>Ger möjlighet till insyn och förhandling i en demokratisk process</a:t>
            </a:r>
            <a:endParaRPr lang="sv-SE" b="0"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a:solidFill>
                <a:srgbClr val="242424"/>
              </a:solidFill>
              <a:effectLst/>
              <a:latin typeface="Segoe UI" panose="020B0502040204020203" pitchFamily="34" charset="0"/>
            </a:endParaRPr>
          </a:p>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3</a:t>
            </a:fld>
            <a:endParaRPr lang="sv-SE"/>
          </a:p>
        </p:txBody>
      </p:sp>
    </p:spTree>
    <p:extLst>
      <p:ext uri="{BB962C8B-B14F-4D97-AF65-F5344CB8AC3E}">
        <p14:creationId xmlns:p14="http://schemas.microsoft.com/office/powerpoint/2010/main" val="1792092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Genom kollektivavtalen skapas möjligheter för fack och arbetsgivare att gemensamt uppnå praktiska och verksamhetsnära lösningar med målet att bli produktiva, lönsamma och nå framgång </a:t>
            </a:r>
            <a:endParaRPr lang="sv-SE">
              <a:cs typeface="+mn-lt"/>
            </a:endParaRPr>
          </a:p>
        </p:txBody>
      </p:sp>
      <p:sp>
        <p:nvSpPr>
          <p:cNvPr id="4" name="Platshållare för bildnummer 3"/>
          <p:cNvSpPr>
            <a:spLocks noGrp="1"/>
          </p:cNvSpPr>
          <p:nvPr>
            <p:ph type="sldNum" sz="quarter" idx="5"/>
          </p:nvPr>
        </p:nvSpPr>
        <p:spPr/>
        <p:txBody>
          <a:bodyPr/>
          <a:lstStyle/>
          <a:p>
            <a:fld id="{59669317-3318-417A-8791-1BD08B4817A1}" type="slidenum">
              <a:rPr lang="sv-SE" smtClean="0"/>
              <a:t>4</a:t>
            </a:fld>
            <a:endParaRPr lang="sv-SE"/>
          </a:p>
        </p:txBody>
      </p:sp>
    </p:spTree>
    <p:extLst>
      <p:ext uri="{BB962C8B-B14F-4D97-AF65-F5344CB8AC3E}">
        <p14:creationId xmlns:p14="http://schemas.microsoft.com/office/powerpoint/2010/main" val="180820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5</a:t>
            </a:fld>
            <a:endParaRPr lang="sv-SE"/>
          </a:p>
        </p:txBody>
      </p:sp>
    </p:spTree>
    <p:extLst>
      <p:ext uri="{BB962C8B-B14F-4D97-AF65-F5344CB8AC3E}">
        <p14:creationId xmlns:p14="http://schemas.microsoft.com/office/powerpoint/2010/main" val="3317954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6</a:t>
            </a:fld>
            <a:endParaRPr lang="sv-SE"/>
          </a:p>
        </p:txBody>
      </p:sp>
    </p:spTree>
    <p:extLst>
      <p:ext uri="{BB962C8B-B14F-4D97-AF65-F5344CB8AC3E}">
        <p14:creationId xmlns:p14="http://schemas.microsoft.com/office/powerpoint/2010/main" val="377983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Både ja och nej, den är ett ramverk som arbetsgivare och arbetstagare tillsammans bestäm sig för att följa och hålla oss inom.</a:t>
            </a:r>
          </a:p>
        </p:txBody>
      </p:sp>
      <p:sp>
        <p:nvSpPr>
          <p:cNvPr id="4" name="Platshållare för bildnummer 3"/>
          <p:cNvSpPr>
            <a:spLocks noGrp="1"/>
          </p:cNvSpPr>
          <p:nvPr>
            <p:ph type="sldNum" sz="quarter" idx="5"/>
          </p:nvPr>
        </p:nvSpPr>
        <p:spPr/>
        <p:txBody>
          <a:bodyPr/>
          <a:lstStyle/>
          <a:p>
            <a:fld id="{59669317-3318-417A-8791-1BD08B4817A1}" type="slidenum">
              <a:rPr lang="sv-SE" smtClean="0"/>
              <a:t>8</a:t>
            </a:fld>
            <a:endParaRPr lang="sv-SE"/>
          </a:p>
        </p:txBody>
      </p:sp>
    </p:spTree>
    <p:extLst>
      <p:ext uri="{BB962C8B-B14F-4D97-AF65-F5344CB8AC3E}">
        <p14:creationId xmlns:p14="http://schemas.microsoft.com/office/powerpoint/2010/main" val="2698149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 Den bygger på tre avtalsnivåer: lagar, kollektivavtal och anställningsavtal.</a:t>
            </a:r>
            <a:endParaRPr lang="sv-SE" strike="sngStrike">
              <a:cs typeface="Calibri"/>
            </a:endParaRPr>
          </a:p>
          <a:p>
            <a:endParaRPr lang="sv-SE">
              <a:cs typeface="Calibri"/>
            </a:endParaRPr>
          </a:p>
          <a:p>
            <a:endParaRPr lang="sv-SE"/>
          </a:p>
        </p:txBody>
      </p:sp>
      <p:sp>
        <p:nvSpPr>
          <p:cNvPr id="4" name="Platshållare för bildnummer 3"/>
          <p:cNvSpPr>
            <a:spLocks noGrp="1"/>
          </p:cNvSpPr>
          <p:nvPr>
            <p:ph type="sldNum" sz="quarter" idx="5"/>
          </p:nvPr>
        </p:nvSpPr>
        <p:spPr/>
        <p:txBody>
          <a:bodyPr/>
          <a:lstStyle/>
          <a:p>
            <a:fld id="{59669317-3318-417A-8791-1BD08B4817A1}" type="slidenum">
              <a:rPr lang="sv-SE" smtClean="0"/>
              <a:t>9</a:t>
            </a:fld>
            <a:endParaRPr lang="sv-SE"/>
          </a:p>
        </p:txBody>
      </p:sp>
    </p:spTree>
    <p:extLst>
      <p:ext uri="{BB962C8B-B14F-4D97-AF65-F5344CB8AC3E}">
        <p14:creationId xmlns:p14="http://schemas.microsoft.com/office/powerpoint/2010/main" val="77206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buFont typeface="Arial" panose="020B0604020202020204" pitchFamily="34" charset="0"/>
              <a:buChar char="•"/>
            </a:pPr>
            <a:r>
              <a:rPr lang="sv-SE" b="1" i="0">
                <a:solidFill>
                  <a:srgbClr val="1F1F1F"/>
                </a:solidFill>
                <a:effectLst/>
                <a:latin typeface="Google Sans"/>
              </a:rPr>
              <a:t>Lag</a:t>
            </a:r>
            <a:r>
              <a:rPr lang="sv-SE" b="0" i="0">
                <a:solidFill>
                  <a:srgbClr val="1F1F1F"/>
                </a:solidFill>
                <a:effectLst/>
                <a:latin typeface="Google Sans"/>
              </a:rPr>
              <a:t> (1982:80) om anställningsskydd.</a:t>
            </a:r>
          </a:p>
          <a:p>
            <a:pPr algn="l">
              <a:buFont typeface="Arial" panose="020B0604020202020204" pitchFamily="34" charset="0"/>
              <a:buChar char="•"/>
            </a:pPr>
            <a:r>
              <a:rPr lang="sv-SE" b="1" i="0">
                <a:solidFill>
                  <a:srgbClr val="1F1F1F"/>
                </a:solidFill>
                <a:effectLst/>
                <a:latin typeface="Google Sans"/>
              </a:rPr>
              <a:t>Lag</a:t>
            </a:r>
            <a:r>
              <a:rPr lang="sv-SE" b="0" i="0">
                <a:solidFill>
                  <a:srgbClr val="1F1F1F"/>
                </a:solidFill>
                <a:effectLst/>
                <a:latin typeface="Google Sans"/>
              </a:rPr>
              <a:t> (1976:580) om medbestämmande i arbetslivet.</a:t>
            </a:r>
          </a:p>
          <a:p>
            <a:pPr algn="l">
              <a:buFont typeface="Arial" panose="020B0604020202020204" pitchFamily="34" charset="0"/>
              <a:buChar char="•"/>
            </a:pPr>
            <a:r>
              <a:rPr lang="sv-SE" b="0" i="0">
                <a:solidFill>
                  <a:srgbClr val="1F1F1F"/>
                </a:solidFill>
                <a:effectLst/>
                <a:latin typeface="Google Sans"/>
              </a:rPr>
              <a:t>Arbetsmiljölag (1977:1160)</a:t>
            </a:r>
          </a:p>
          <a:p>
            <a:pPr algn="l">
              <a:buFont typeface="Arial" panose="020B0604020202020204" pitchFamily="34" charset="0"/>
              <a:buChar char="•"/>
            </a:pPr>
            <a:r>
              <a:rPr lang="sv-SE" b="0" i="0">
                <a:solidFill>
                  <a:srgbClr val="1F1F1F"/>
                </a:solidFill>
                <a:effectLst/>
                <a:latin typeface="Google Sans"/>
              </a:rPr>
              <a:t>Semesterlag (1977:480)</a:t>
            </a:r>
          </a:p>
          <a:p>
            <a:pPr algn="l">
              <a:buFont typeface="Arial" panose="020B0604020202020204" pitchFamily="34" charset="0"/>
              <a:buChar char="•"/>
            </a:pPr>
            <a:r>
              <a:rPr lang="sv-SE" b="0" i="0">
                <a:solidFill>
                  <a:srgbClr val="1F1F1F"/>
                </a:solidFill>
                <a:effectLst/>
                <a:latin typeface="Google Sans"/>
              </a:rPr>
              <a:t>Diskrimineringslag (2008:567)</a:t>
            </a:r>
          </a:p>
          <a:p>
            <a:pPr algn="l">
              <a:buFont typeface="Arial" panose="020B0604020202020204" pitchFamily="34" charset="0"/>
              <a:buChar char="•"/>
            </a:pPr>
            <a:r>
              <a:rPr lang="sv-SE" b="1" i="0">
                <a:solidFill>
                  <a:srgbClr val="1F1F1F"/>
                </a:solidFill>
                <a:effectLst/>
                <a:latin typeface="Google Sans"/>
              </a:rPr>
              <a:t>Lag</a:t>
            </a:r>
            <a:r>
              <a:rPr lang="sv-SE" b="0" i="0">
                <a:solidFill>
                  <a:srgbClr val="1F1F1F"/>
                </a:solidFill>
                <a:effectLst/>
                <a:latin typeface="Google Sans"/>
              </a:rPr>
              <a:t> (1994:260) om offentlig anställning.</a:t>
            </a:r>
          </a:p>
          <a:p>
            <a:endParaRPr lang="sv-SE"/>
          </a:p>
          <a:p>
            <a:r>
              <a:rPr lang="sv-SE"/>
              <a:t>I princip handlar en lag om vad man INTE får göra och vilka skyldigheter vi har medans …..</a:t>
            </a:r>
          </a:p>
        </p:txBody>
      </p:sp>
      <p:sp>
        <p:nvSpPr>
          <p:cNvPr id="4" name="Platshållare för bildnummer 3"/>
          <p:cNvSpPr>
            <a:spLocks noGrp="1"/>
          </p:cNvSpPr>
          <p:nvPr>
            <p:ph type="sldNum" sz="quarter" idx="5"/>
          </p:nvPr>
        </p:nvSpPr>
        <p:spPr/>
        <p:txBody>
          <a:bodyPr/>
          <a:lstStyle/>
          <a:p>
            <a:fld id="{59669317-3318-417A-8791-1BD08B4817A1}" type="slidenum">
              <a:rPr lang="sv-SE" smtClean="0"/>
              <a:t>10</a:t>
            </a:fld>
            <a:endParaRPr lang="sv-SE"/>
          </a:p>
        </p:txBody>
      </p:sp>
    </p:spTree>
    <p:extLst>
      <p:ext uri="{BB962C8B-B14F-4D97-AF65-F5344CB8AC3E}">
        <p14:creationId xmlns:p14="http://schemas.microsoft.com/office/powerpoint/2010/main" val="47883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E2EB3-D864-4B28-CAB2-C36553E669F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8C4A54E-616B-80DC-4ED0-521F003563A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7C90280-3D10-2942-CFA1-46EDDC5A4D35}"/>
              </a:ext>
            </a:extLst>
          </p:cNvPr>
          <p:cNvSpPr>
            <a:spLocks noGrp="1"/>
          </p:cNvSpPr>
          <p:nvPr>
            <p:ph type="body" idx="1"/>
          </p:nvPr>
        </p:nvSpPr>
        <p:spPr/>
        <p:txBody>
          <a:bodyPr/>
          <a:lstStyle/>
          <a:p>
            <a:r>
              <a:rPr lang="sv-SE" b="0" i="0">
                <a:solidFill>
                  <a:srgbClr val="040C28"/>
                </a:solidFill>
                <a:effectLst/>
                <a:latin typeface="Google Sans"/>
              </a:rPr>
              <a:t>Ett kollektivavtal i stort  handlar om vilka rättigheter vi har och vad vi SKA göra …</a:t>
            </a:r>
          </a:p>
          <a:p>
            <a:r>
              <a:rPr lang="sv-SE" b="0" i="0">
                <a:solidFill>
                  <a:srgbClr val="040C28"/>
                </a:solidFill>
                <a:effectLst/>
                <a:latin typeface="Google Sans"/>
              </a:rPr>
              <a:t>Det centrala löneavtalet sätter ramarna för lönesättning i en bransch och förhandlas av fackförbunden och arbetsgivarorganisationer.</a:t>
            </a:r>
            <a:r>
              <a:rPr lang="sv-SE" b="0" i="0">
                <a:solidFill>
                  <a:srgbClr val="1F1F1F"/>
                </a:solidFill>
                <a:effectLst/>
                <a:latin typeface="Google Sans"/>
              </a:rPr>
              <a:t> </a:t>
            </a:r>
          </a:p>
          <a:p>
            <a:r>
              <a:rPr lang="sv-SE" b="0" i="0">
                <a:solidFill>
                  <a:srgbClr val="040C28"/>
                </a:solidFill>
                <a:effectLst/>
                <a:latin typeface="Google Sans"/>
              </a:rPr>
              <a:t>Ett lokalt löneavtal förhandlas av medlemmarna/Akademikerföreningen/Förtroendevald direkt med arbetsgivare och gäller på arbetsplatsen.</a:t>
            </a:r>
          </a:p>
          <a:p>
            <a:endParaRPr lang="sv-SE" b="0" i="0">
              <a:solidFill>
                <a:srgbClr val="040C28"/>
              </a:solidFill>
              <a:effectLs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a:t>Förhandlingsmöjligheten är central i svenska modellen. Att vi arbetsgivare och anställda har förutsättningar att vara  jämstarka. </a:t>
            </a:r>
          </a:p>
        </p:txBody>
      </p:sp>
      <p:sp>
        <p:nvSpPr>
          <p:cNvPr id="4" name="Platshållare för bildnummer 3">
            <a:extLst>
              <a:ext uri="{FF2B5EF4-FFF2-40B4-BE49-F238E27FC236}">
                <a16:creationId xmlns:a16="http://schemas.microsoft.com/office/drawing/2014/main" id="{8C3F532D-DC23-F345-CC0E-30F577354E27}"/>
              </a:ext>
            </a:extLst>
          </p:cNvPr>
          <p:cNvSpPr>
            <a:spLocks noGrp="1"/>
          </p:cNvSpPr>
          <p:nvPr>
            <p:ph type="sldNum" sz="quarter" idx="5"/>
          </p:nvPr>
        </p:nvSpPr>
        <p:spPr/>
        <p:txBody>
          <a:bodyPr/>
          <a:lstStyle/>
          <a:p>
            <a:fld id="{59669317-3318-417A-8791-1BD08B4817A1}" type="slidenum">
              <a:rPr lang="sv-SE" smtClean="0"/>
              <a:t>11</a:t>
            </a:fld>
            <a:endParaRPr lang="sv-SE"/>
          </a:p>
        </p:txBody>
      </p:sp>
    </p:spTree>
    <p:extLst>
      <p:ext uri="{BB962C8B-B14F-4D97-AF65-F5344CB8AC3E}">
        <p14:creationId xmlns:p14="http://schemas.microsoft.com/office/powerpoint/2010/main" val="653596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p:nvPr userDrawn="1"/>
        </p:nvSpPr>
        <p:spPr>
          <a:xfrm>
            <a:off x="266400" y="266400"/>
            <a:ext cx="11660400" cy="507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13" name="Platshållare för datum 3">
            <a:extLst>
              <a:ext uri="{FF2B5EF4-FFF2-40B4-BE49-F238E27FC236}">
                <a16:creationId xmlns:a16="http://schemas.microsoft.com/office/drawing/2014/main" id="{C6A637CF-87AE-4BB4-876C-D90E612C9DDF}"/>
              </a:ext>
            </a:extLst>
          </p:cNvPr>
          <p:cNvSpPr>
            <a:spLocks noGrp="1"/>
          </p:cNvSpPr>
          <p:nvPr>
            <p:ph type="dt" sz="half" idx="2"/>
          </p:nvPr>
        </p:nvSpPr>
        <p:spPr>
          <a:xfrm>
            <a:off x="5196000" y="4326058"/>
            <a:ext cx="1800000" cy="288000"/>
          </a:xfrm>
          <a:prstGeom prst="rect">
            <a:avLst/>
          </a:prstGeom>
          <a:pattFill prst="pct5">
            <a:fgClr>
              <a:srgbClr val="FFFFFF">
                <a:alpha val="0"/>
              </a:srgbClr>
            </a:fgClr>
            <a:bgClr>
              <a:srgbClr val="FFFFFF">
                <a:alpha val="0"/>
              </a:srgbClr>
            </a:bgClr>
          </a:pattFill>
          <a:ln/>
        </p:spPr>
        <p:txBody>
          <a:bodyPr lIns="0" anchor="ctr"/>
          <a:lstStyle>
            <a:lvl1pPr algn="ctr">
              <a:defRPr sz="1200" b="1">
                <a:solidFill>
                  <a:srgbClr val="FFFFFF"/>
                </a:solidFill>
              </a:defRPr>
            </a:lvl1pPr>
          </a:lstStyle>
          <a:p>
            <a:r>
              <a:rPr lang="sv-SE"/>
              <a:t>2024-12-04</a:t>
            </a:r>
          </a:p>
        </p:txBody>
      </p:sp>
      <p:sp>
        <p:nvSpPr>
          <p:cNvPr id="8" name="Rektangel 7">
            <a:extLst>
              <a:ext uri="{FF2B5EF4-FFF2-40B4-BE49-F238E27FC236}">
                <a16:creationId xmlns:a16="http://schemas.microsoft.com/office/drawing/2014/main" id="{27791202-E9F8-804F-9328-D6AB46F59D95}"/>
              </a:ext>
            </a:extLst>
          </p:cNvPr>
          <p:cNvSpPr/>
          <p:nvPr userDrawn="1"/>
        </p:nvSpPr>
        <p:spPr>
          <a:xfrm>
            <a:off x="10708192" y="93531"/>
            <a:ext cx="1391478" cy="139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sp>
        <p:nvSpPr>
          <p:cNvPr id="16" name="Platshållare för rubrik 1"/>
          <p:cNvSpPr>
            <a:spLocks noGrp="1"/>
          </p:cNvSpPr>
          <p:nvPr>
            <p:ph type="title" hasCustomPrompt="1"/>
          </p:nvPr>
        </p:nvSpPr>
        <p:spPr>
          <a:xfrm>
            <a:off x="2316000" y="1573604"/>
            <a:ext cx="7560000" cy="2461592"/>
          </a:xfrm>
          <a:prstGeom prst="rect">
            <a:avLst/>
          </a:prstGeom>
        </p:spPr>
        <p:txBody>
          <a:bodyPr vert="horz" lIns="91440" tIns="45720" rIns="91440" bIns="45720" rtlCol="0" anchor="ctr">
            <a:noAutofit/>
          </a:bodyPr>
          <a:lstStyle>
            <a:lvl1pPr algn="ctr">
              <a:lnSpc>
                <a:spcPct val="110000"/>
              </a:lnSpc>
              <a:defRPr sz="3400">
                <a:solidFill>
                  <a:schemeClr val="bg1"/>
                </a:solidFill>
                <a:latin typeface="Sveriges Ingenjorer" panose="00000500000000000000" pitchFamily="50" charset="0"/>
              </a:defRPr>
            </a:lvl1pPr>
          </a:lstStyle>
          <a:p>
            <a:r>
              <a:rPr lang="sv-SE"/>
              <a:t>Rubrik</a:t>
            </a:r>
          </a:p>
        </p:txBody>
      </p:sp>
      <p:pic>
        <p:nvPicPr>
          <p:cNvPr id="10" name="Bildobjekt 9">
            <a:extLst>
              <a:ext uri="{FF2B5EF4-FFF2-40B4-BE49-F238E27FC236}">
                <a16:creationId xmlns:a16="http://schemas.microsoft.com/office/drawing/2014/main" id="{6F0DE026-97C5-0A45-AA75-5BD4F930BD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8800" y="5607320"/>
            <a:ext cx="754401" cy="994648"/>
          </a:xfrm>
          <a:prstGeom prst="rect">
            <a:avLst/>
          </a:prstGeom>
        </p:spPr>
      </p:pic>
      <p:sp>
        <p:nvSpPr>
          <p:cNvPr id="6" name="Rektangel 5">
            <a:extLst>
              <a:ext uri="{FF2B5EF4-FFF2-40B4-BE49-F238E27FC236}">
                <a16:creationId xmlns:a16="http://schemas.microsoft.com/office/drawing/2014/main" id="{B7CED22A-F075-AE41-9AD8-52272561CA07}"/>
              </a:ext>
            </a:extLst>
          </p:cNvPr>
          <p:cNvSpPr/>
          <p:nvPr userDrawn="1"/>
        </p:nvSpPr>
        <p:spPr>
          <a:xfrm>
            <a:off x="10785600" y="147132"/>
            <a:ext cx="1260000" cy="1260001"/>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pic>
        <p:nvPicPr>
          <p:cNvPr id="9" name="Bild 8">
            <a:extLst>
              <a:ext uri="{FF2B5EF4-FFF2-40B4-BE49-F238E27FC236}">
                <a16:creationId xmlns:a16="http://schemas.microsoft.com/office/drawing/2014/main" id="{97D0DD4B-C1D0-CE4D-B944-EF05FEBFAC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16934" y="378466"/>
            <a:ext cx="797333" cy="797333"/>
          </a:xfrm>
          <a:prstGeom prst="rect">
            <a:avLst/>
          </a:prstGeom>
        </p:spPr>
      </p:pic>
      <p:sp>
        <p:nvSpPr>
          <p:cNvPr id="11" name="Underrubrik 2">
            <a:extLst>
              <a:ext uri="{FF2B5EF4-FFF2-40B4-BE49-F238E27FC236}">
                <a16:creationId xmlns:a16="http://schemas.microsoft.com/office/drawing/2014/main" id="{449B35F9-3FC4-6F48-8EC8-DA7BC7D84B39}"/>
              </a:ext>
            </a:extLst>
          </p:cNvPr>
          <p:cNvSpPr>
            <a:spLocks noGrp="1"/>
          </p:cNvSpPr>
          <p:nvPr>
            <p:ph type="subTitle" idx="1" hasCustomPrompt="1"/>
          </p:nvPr>
        </p:nvSpPr>
        <p:spPr>
          <a:xfrm>
            <a:off x="3576000" y="4636698"/>
            <a:ext cx="5040000" cy="288000"/>
          </a:xfrm>
          <a:prstGeom prst="rect">
            <a:avLst/>
          </a:prstGeom>
        </p:spPr>
        <p:txBody>
          <a:bodyPr bIns="46800" anchor="ctr"/>
          <a:lstStyle>
            <a:lvl1pPr marL="0" indent="0" algn="ctr">
              <a:lnSpc>
                <a:spcPct val="110000"/>
              </a:lnSpc>
              <a:spcAft>
                <a:spcPts val="0"/>
              </a:spcAft>
              <a:buNone/>
              <a:defRPr sz="12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Författare</a:t>
            </a:r>
          </a:p>
        </p:txBody>
      </p:sp>
    </p:spTree>
    <p:extLst>
      <p:ext uri="{BB962C8B-B14F-4D97-AF65-F5344CB8AC3E}">
        <p14:creationId xmlns:p14="http://schemas.microsoft.com/office/powerpoint/2010/main" val="32599257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or bild">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414800" y="792000"/>
            <a:ext cx="9360000" cy="5436000"/>
          </a:xfrm>
          <a:prstGeom prst="rect">
            <a:avLst/>
          </a:prstGeom>
        </p:spPr>
        <p:txBody>
          <a:bodyPr/>
          <a:lstStyle>
            <a:lvl1pPr marL="0" indent="0">
              <a:buNone/>
              <a:defRPr/>
            </a:lvl1pPr>
          </a:lstStyle>
          <a:p>
            <a:r>
              <a:rPr lang="sv-SE"/>
              <a:t>Klicka på ikonen för att lägga till en bild</a:t>
            </a:r>
          </a:p>
        </p:txBody>
      </p:sp>
      <p:sp>
        <p:nvSpPr>
          <p:cNvPr id="13" name="Rektangel 12">
            <a:extLst>
              <a:ext uri="{FF2B5EF4-FFF2-40B4-BE49-F238E27FC236}">
                <a16:creationId xmlns:a16="http://schemas.microsoft.com/office/drawing/2014/main" id="{80291E53-DE67-A44C-B8C0-52243627919A}"/>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5B57F9B1-4BD5-F343-8AB3-11F1DBF10462}"/>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3E6E8C22-E231-8B4C-9ED8-04927918DBA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916084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kusbild">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14800" y="1523950"/>
            <a:ext cx="9360000" cy="3810100"/>
          </a:xfrm>
          <a:prstGeom prst="rect">
            <a:avLst/>
          </a:prstGeom>
        </p:spPr>
        <p:txBody>
          <a:bodyPr anchor="ctr" anchorCtr="0">
            <a:noAutofit/>
          </a:bodyPr>
          <a:lstStyle>
            <a:lvl1pPr algn="ctr">
              <a:lnSpc>
                <a:spcPct val="110000"/>
              </a:lnSpc>
              <a:defRPr sz="4000" baseline="0">
                <a:solidFill>
                  <a:schemeClr val="tx1"/>
                </a:solidFill>
              </a:defRPr>
            </a:lvl1pPr>
          </a:lstStyle>
          <a:p>
            <a:r>
              <a:rPr lang="sv-SE"/>
              <a:t>Ett kortfattat och tydligt budskap</a:t>
            </a:r>
          </a:p>
        </p:txBody>
      </p:sp>
      <p:sp>
        <p:nvSpPr>
          <p:cNvPr id="6" name="Rektangel 5">
            <a:extLst>
              <a:ext uri="{FF2B5EF4-FFF2-40B4-BE49-F238E27FC236}">
                <a16:creationId xmlns:a16="http://schemas.microsoft.com/office/drawing/2014/main" id="{39E26092-9E0D-304B-A52D-508DA51200B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76CC28AA-B1ED-7F47-A044-907D2952D3E1}"/>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8" name="textruta 7">
            <a:extLst>
              <a:ext uri="{FF2B5EF4-FFF2-40B4-BE49-F238E27FC236}">
                <a16:creationId xmlns:a16="http://schemas.microsoft.com/office/drawing/2014/main" id="{7985D797-CD02-5B4D-B850-5F2363FA69FD}"/>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636002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E8510D7-2135-4F4D-BDAF-8995625301D5}"/>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A123E27E-71F2-7A42-A18D-76428577ABC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7" name="textruta 6">
            <a:extLst>
              <a:ext uri="{FF2B5EF4-FFF2-40B4-BE49-F238E27FC236}">
                <a16:creationId xmlns:a16="http://schemas.microsoft.com/office/drawing/2014/main" id="{58CB8708-1207-764B-9154-D6FAEE3AC98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3331534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19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 med bild">
    <p:spTree>
      <p:nvGrpSpPr>
        <p:cNvPr id="1" name=""/>
        <p:cNvGrpSpPr/>
        <p:nvPr/>
      </p:nvGrpSpPr>
      <p:grpSpPr>
        <a:xfrm>
          <a:off x="0" y="0"/>
          <a:ext cx="0" cy="0"/>
          <a:chOff x="0" y="0"/>
          <a:chExt cx="0" cy="0"/>
        </a:xfrm>
      </p:grpSpPr>
      <p:sp>
        <p:nvSpPr>
          <p:cNvPr id="16" name="Platshållare för rubrik 1"/>
          <p:cNvSpPr>
            <a:spLocks noGrp="1"/>
          </p:cNvSpPr>
          <p:nvPr>
            <p:ph type="title" hasCustomPrompt="1"/>
          </p:nvPr>
        </p:nvSpPr>
        <p:spPr>
          <a:xfrm>
            <a:off x="708600" y="1008000"/>
            <a:ext cx="4680000" cy="3081142"/>
          </a:xfrm>
          <a:prstGeom prst="rect">
            <a:avLst/>
          </a:prstGeom>
        </p:spPr>
        <p:txBody>
          <a:bodyPr vert="horz" lIns="91440" tIns="45720" rIns="91440" bIns="45720" rtlCol="0" anchor="ctr">
            <a:noAutofit/>
          </a:bodyPr>
          <a:lstStyle>
            <a:lvl1pPr algn="ctr">
              <a:lnSpc>
                <a:spcPct val="110000"/>
              </a:lnSpc>
              <a:defRPr sz="3200">
                <a:solidFill>
                  <a:schemeClr val="tx1"/>
                </a:solidFill>
                <a:latin typeface="Sveriges Ingenjorer" panose="00000500000000000000" pitchFamily="50" charset="0"/>
              </a:defRPr>
            </a:lvl1pPr>
          </a:lstStyle>
          <a:p>
            <a:r>
              <a:rPr lang="sv-SE"/>
              <a:t>Rubrik</a:t>
            </a:r>
          </a:p>
        </p:txBody>
      </p:sp>
      <p:pic>
        <p:nvPicPr>
          <p:cNvPr id="5" name="Bildobjekt 4" descr="En bild som visar person, stående, inomhus, byggnad&#10;&#10;Automatiskt genererad beskrivning">
            <a:extLst>
              <a:ext uri="{FF2B5EF4-FFF2-40B4-BE49-F238E27FC236}">
                <a16:creationId xmlns:a16="http://schemas.microsoft.com/office/drawing/2014/main" id="{335DE16A-BABA-8843-9110-DF035EC9E269}"/>
              </a:ext>
            </a:extLst>
          </p:cNvPr>
          <p:cNvPicPr>
            <a:picLocks/>
          </p:cNvPicPr>
          <p:nvPr userDrawn="1"/>
        </p:nvPicPr>
        <p:blipFill rotWithShape="1">
          <a:blip r:embed="rId2">
            <a:extLst>
              <a:ext uri="{28A0092B-C50C-407E-A947-70E740481C1C}">
                <a14:useLocalDpi xmlns:a14="http://schemas.microsoft.com/office/drawing/2010/main" val="0"/>
              </a:ext>
            </a:extLst>
          </a:blip>
          <a:srcRect l="11332" t="30319" r="15619" b="16832"/>
          <a:stretch/>
        </p:blipFill>
        <p:spPr>
          <a:xfrm>
            <a:off x="6096000" y="266400"/>
            <a:ext cx="5828675" cy="6325200"/>
          </a:xfrm>
          <a:prstGeom prst="rect">
            <a:avLst/>
          </a:prstGeom>
        </p:spPr>
      </p:pic>
      <p:pic>
        <p:nvPicPr>
          <p:cNvPr id="7" name="Bildobjekt 6">
            <a:extLst>
              <a:ext uri="{FF2B5EF4-FFF2-40B4-BE49-F238E27FC236}">
                <a16:creationId xmlns:a16="http://schemas.microsoft.com/office/drawing/2014/main" id="{6F7A04BC-C682-9A4A-8C68-C5CCF6492C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1400" y="5596952"/>
            <a:ext cx="754401" cy="994648"/>
          </a:xfrm>
          <a:prstGeom prst="rect">
            <a:avLst/>
          </a:prstGeom>
        </p:spPr>
      </p:pic>
      <p:sp>
        <p:nvSpPr>
          <p:cNvPr id="9" name="Underrubrik 2">
            <a:extLst>
              <a:ext uri="{FF2B5EF4-FFF2-40B4-BE49-F238E27FC236}">
                <a16:creationId xmlns:a16="http://schemas.microsoft.com/office/drawing/2014/main" id="{DF66A7FA-85D8-CD4A-8CAC-E423AE0DF2FE}"/>
              </a:ext>
            </a:extLst>
          </p:cNvPr>
          <p:cNvSpPr txBox="1">
            <a:spLocks/>
          </p:cNvSpPr>
          <p:nvPr userDrawn="1"/>
        </p:nvSpPr>
        <p:spPr>
          <a:xfrm>
            <a:off x="708600" y="4992090"/>
            <a:ext cx="4680000" cy="288000"/>
          </a:xfrm>
          <a:prstGeom prst="rect">
            <a:avLst/>
          </a:prstGeom>
        </p:spPr>
        <p:txBody>
          <a:bodyPr vert="horz" lIns="0" tIns="0" rIns="0" bIns="46800" rtlCol="0" anchor="ctr">
            <a:noAutofit/>
          </a:bodyPr>
          <a:lstStyle>
            <a:lvl1pPr marL="0" indent="0" algn="ctr"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bg1"/>
                </a:solidFill>
                <a:latin typeface="+mn-lt"/>
                <a:ea typeface="+mn-ea"/>
                <a:cs typeface="+mn-cs"/>
              </a:defRPr>
            </a:lvl1pPr>
            <a:lvl2pPr marL="457200" indent="0" algn="ctr" defTabSz="914400" rtl="0" eaLnBrk="1" latinLnBrk="0" hangingPunct="1">
              <a:lnSpc>
                <a:spcPct val="110000"/>
              </a:lnSpc>
              <a:spcBef>
                <a:spcPts val="0"/>
              </a:spcBef>
              <a:spcAft>
                <a:spcPts val="1000"/>
              </a:spcAft>
              <a:buFont typeface="Arial" panose="020B0604020202020204" pitchFamily="34" charset="0"/>
              <a:buNone/>
              <a:defRPr sz="2000" kern="1200" baseline="0">
                <a:solidFill>
                  <a:schemeClr val="tx1"/>
                </a:solidFill>
                <a:latin typeface="+mn-lt"/>
                <a:ea typeface="+mn-ea"/>
                <a:cs typeface="+mn-cs"/>
              </a:defRPr>
            </a:lvl2pPr>
            <a:lvl3pPr marL="914400" indent="0" algn="ctr" defTabSz="914400" rtl="0" eaLnBrk="1" latinLnBrk="0" hangingPunct="1">
              <a:lnSpc>
                <a:spcPct val="110000"/>
              </a:lnSpc>
              <a:spcBef>
                <a:spcPts val="500"/>
              </a:spcBef>
              <a:spcAft>
                <a:spcPts val="1000"/>
              </a:spcAft>
              <a:buFont typeface="Wingdings" pitchFamily="2" charset="2"/>
              <a:buNone/>
              <a:defRPr sz="1800" kern="1200" baseline="0">
                <a:solidFill>
                  <a:schemeClr val="tx1"/>
                </a:solidFill>
                <a:latin typeface="+mn-lt"/>
                <a:ea typeface="+mn-ea"/>
                <a:cs typeface="+mn-cs"/>
              </a:defRPr>
            </a:lvl3pPr>
            <a:lvl4pPr marL="1371600" indent="0" algn="ctr" defTabSz="914400" rtl="0" eaLnBrk="1" latinLnBrk="0" hangingPunct="1">
              <a:lnSpc>
                <a:spcPct val="110000"/>
              </a:lnSpc>
              <a:spcBef>
                <a:spcPts val="500"/>
              </a:spcBef>
              <a:spcAft>
                <a:spcPts val="1000"/>
              </a:spcAft>
              <a:buFont typeface="Courier New" panose="02070309020205020404" pitchFamily="49" charset="0"/>
              <a:buNone/>
              <a:tabLst/>
              <a:defRPr sz="1600" kern="1200" baseline="0">
                <a:solidFill>
                  <a:schemeClr val="tx1"/>
                </a:solidFill>
                <a:latin typeface="+mn-lt"/>
                <a:ea typeface="+mn-ea"/>
                <a:cs typeface="+mn-cs"/>
              </a:defRPr>
            </a:lvl4pPr>
            <a:lvl5pPr marL="1828800" indent="0" algn="ctr" defTabSz="914400" rtl="0" eaLnBrk="1" latinLnBrk="0" hangingPunct="1">
              <a:lnSpc>
                <a:spcPct val="110000"/>
              </a:lnSpc>
              <a:spcBef>
                <a:spcPts val="500"/>
              </a:spcBef>
              <a:spcAft>
                <a:spcPts val="1000"/>
              </a:spcAft>
              <a:buFont typeface="Arial" panose="020B0604020202020204" pitchFamily="34" charset="0"/>
              <a:buNone/>
              <a:defRPr sz="1600" kern="1200" baseline="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a:solidFill>
                  <a:schemeClr val="tx1"/>
                </a:solidFill>
              </a:rPr>
              <a:t>Författare</a:t>
            </a:r>
          </a:p>
        </p:txBody>
      </p:sp>
      <p:sp>
        <p:nvSpPr>
          <p:cNvPr id="8" name="Platshållare för datum 3">
            <a:extLst>
              <a:ext uri="{FF2B5EF4-FFF2-40B4-BE49-F238E27FC236}">
                <a16:creationId xmlns:a16="http://schemas.microsoft.com/office/drawing/2014/main" id="{B922A870-C219-4FC8-9CAA-BC3806DC9633}"/>
              </a:ext>
            </a:extLst>
          </p:cNvPr>
          <p:cNvSpPr>
            <a:spLocks noGrp="1"/>
          </p:cNvSpPr>
          <p:nvPr>
            <p:ph type="dt" sz="half" idx="2"/>
          </p:nvPr>
        </p:nvSpPr>
        <p:spPr>
          <a:xfrm>
            <a:off x="2148600" y="4681450"/>
            <a:ext cx="1800000" cy="288000"/>
          </a:xfrm>
          <a:prstGeom prst="rect">
            <a:avLst/>
          </a:prstGeom>
          <a:pattFill prst="pct5">
            <a:fgClr>
              <a:srgbClr val="FFFFFF">
                <a:alpha val="0"/>
              </a:srgbClr>
            </a:fgClr>
            <a:bgClr>
              <a:srgbClr val="FFFFFF">
                <a:alpha val="0"/>
              </a:srgbClr>
            </a:bgClr>
          </a:pattFill>
          <a:ln/>
        </p:spPr>
        <p:txBody>
          <a:bodyPr lIns="0" anchor="ctr"/>
          <a:lstStyle>
            <a:lvl1pPr algn="ctr">
              <a:defRPr sz="1200" b="1">
                <a:solidFill>
                  <a:schemeClr val="tx1"/>
                </a:solidFill>
              </a:defRPr>
            </a:lvl1pPr>
          </a:lstStyle>
          <a:p>
            <a:r>
              <a:rPr lang="sv-SE"/>
              <a:t>2024-12-04</a:t>
            </a:r>
          </a:p>
        </p:txBody>
      </p:sp>
      <p:sp>
        <p:nvSpPr>
          <p:cNvPr id="10" name="Platshållare för bild 10">
            <a:extLst>
              <a:ext uri="{FF2B5EF4-FFF2-40B4-BE49-F238E27FC236}">
                <a16:creationId xmlns:a16="http://schemas.microsoft.com/office/drawing/2014/main" id="{8E922750-A090-422C-80F1-68D48EFD7531}"/>
              </a:ext>
            </a:extLst>
          </p:cNvPr>
          <p:cNvSpPr>
            <a:spLocks noGrp="1"/>
          </p:cNvSpPr>
          <p:nvPr>
            <p:ph type="pic" sz="quarter" idx="12" hasCustomPrompt="1"/>
          </p:nvPr>
        </p:nvSpPr>
        <p:spPr>
          <a:xfrm>
            <a:off x="6095999" y="266400"/>
            <a:ext cx="5828675" cy="6325200"/>
          </a:xfrm>
        </p:spPr>
        <p:txBody>
          <a:bodyPr bIns="2520000" anchor="b"/>
          <a:lstStyle>
            <a:lvl1pPr marL="0" indent="0" algn="ctr">
              <a:buNone/>
              <a:defRPr sz="1200">
                <a:solidFill>
                  <a:schemeClr val="bg1"/>
                </a:solidFill>
              </a:defRPr>
            </a:lvl1pPr>
          </a:lstStyle>
          <a:p>
            <a:r>
              <a:rPr lang="sv-SE"/>
              <a:t>Klicka för att ändra bild</a:t>
            </a:r>
          </a:p>
        </p:txBody>
      </p:sp>
    </p:spTree>
    <p:extLst>
      <p:ext uri="{BB962C8B-B14F-4D97-AF65-F5344CB8AC3E}">
        <p14:creationId xmlns:p14="http://schemas.microsoft.com/office/powerpoint/2010/main" val="26379094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avdelar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0E3C93E-A9EC-854E-B18D-188C2D574234}"/>
              </a:ext>
            </a:extLst>
          </p:cNvPr>
          <p:cNvSpPr>
            <a:spLocks/>
          </p:cNvSpPr>
          <p:nvPr userDrawn="1"/>
        </p:nvSpPr>
        <p:spPr>
          <a:xfrm>
            <a:off x="266400" y="266400"/>
            <a:ext cx="11660400" cy="63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1"/>
          </a:p>
        </p:txBody>
      </p:sp>
      <p:sp>
        <p:nvSpPr>
          <p:cNvPr id="3" name="Underrubrik 2"/>
          <p:cNvSpPr>
            <a:spLocks noGrp="1"/>
          </p:cNvSpPr>
          <p:nvPr>
            <p:ph type="subTitle" idx="1" hasCustomPrompt="1"/>
          </p:nvPr>
        </p:nvSpPr>
        <p:spPr>
          <a:xfrm>
            <a:off x="2316000" y="4676022"/>
            <a:ext cx="7559999" cy="503077"/>
          </a:xfrm>
          <a:prstGeom prst="rect">
            <a:avLst/>
          </a:prstGeom>
        </p:spPr>
        <p:txBody>
          <a:bodyPr bIns="46800" anchor="ctr"/>
          <a:lstStyle>
            <a:lvl1pPr marL="0" indent="0" algn="ctr">
              <a:lnSpc>
                <a:spcPct val="110000"/>
              </a:lnSpc>
              <a:spcAft>
                <a:spcPts val="0"/>
              </a:spcAft>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Underrubrik/Författare</a:t>
            </a:r>
          </a:p>
        </p:txBody>
      </p:sp>
      <p:sp>
        <p:nvSpPr>
          <p:cNvPr id="16" name="Platshållare för rubrik 1"/>
          <p:cNvSpPr>
            <a:spLocks noGrp="1"/>
          </p:cNvSpPr>
          <p:nvPr>
            <p:ph type="title" hasCustomPrompt="1"/>
          </p:nvPr>
        </p:nvSpPr>
        <p:spPr>
          <a:xfrm>
            <a:off x="2316000" y="2211129"/>
            <a:ext cx="7560000" cy="2435742"/>
          </a:xfrm>
          <a:prstGeom prst="rect">
            <a:avLst/>
          </a:prstGeom>
        </p:spPr>
        <p:txBody>
          <a:bodyPr vert="horz" lIns="91440" tIns="45720" rIns="91440" bIns="45720" rtlCol="0" anchor="ctr">
            <a:noAutofit/>
          </a:bodyPr>
          <a:lstStyle>
            <a:lvl1pPr algn="ctr">
              <a:lnSpc>
                <a:spcPct val="110000"/>
              </a:lnSpc>
              <a:defRPr sz="3400">
                <a:solidFill>
                  <a:schemeClr val="bg1"/>
                </a:solidFill>
                <a:latin typeface="Sveriges Ingenjorer" panose="00000500000000000000" pitchFamily="50" charset="0"/>
              </a:defRPr>
            </a:lvl1pPr>
          </a:lstStyle>
          <a:p>
            <a:r>
              <a:rPr lang="sv-SE"/>
              <a:t>Kapitelrubrik</a:t>
            </a:r>
          </a:p>
        </p:txBody>
      </p:sp>
    </p:spTree>
    <p:extLst>
      <p:ext uri="{BB962C8B-B14F-4D97-AF65-F5344CB8AC3E}">
        <p14:creationId xmlns:p14="http://schemas.microsoft.com/office/powerpoint/2010/main" val="21653894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Rubrik och innehåll">
    <p:spTree>
      <p:nvGrpSpPr>
        <p:cNvPr id="1" name=""/>
        <p:cNvGrpSpPr/>
        <p:nvPr/>
      </p:nvGrpSpPr>
      <p:grpSpPr>
        <a:xfrm>
          <a:off x="0" y="0"/>
          <a:ext cx="0" cy="0"/>
          <a:chOff x="0" y="0"/>
          <a:chExt cx="0" cy="0"/>
        </a:xfrm>
      </p:grpSpPr>
      <p:sp>
        <p:nvSpPr>
          <p:cNvPr id="8" name="Platshållare för innehåll 2"/>
          <p:cNvSpPr>
            <a:spLocks noGrp="1"/>
          </p:cNvSpPr>
          <p:nvPr>
            <p:ph idx="1"/>
          </p:nvPr>
        </p:nvSpPr>
        <p:spPr>
          <a:xfrm>
            <a:off x="1414800" y="1907999"/>
            <a:ext cx="9360000" cy="4320000"/>
          </a:xfrm>
        </p:spPr>
        <p:txBody>
          <a:bodyPr/>
          <a:lstStyle>
            <a:lvl1pPr marL="180000">
              <a:lnSpc>
                <a:spcPct val="110000"/>
              </a:lnSpc>
              <a:spcAft>
                <a:spcPts val="1000"/>
              </a:spcAft>
              <a:buFont typeface="Arial" panose="020B0604020202020204" pitchFamily="34" charset="0"/>
              <a:buChar char="•"/>
              <a:defRPr sz="1800">
                <a:solidFill>
                  <a:schemeClr val="tx1"/>
                </a:solidFill>
              </a:defRPr>
            </a:lvl1pPr>
            <a:lvl2pPr>
              <a:lnSpc>
                <a:spcPct val="110000"/>
              </a:lnSpc>
              <a:spcAft>
                <a:spcPts val="1000"/>
              </a:spcAft>
              <a:defRPr sz="1800">
                <a:solidFill>
                  <a:schemeClr val="tx1"/>
                </a:solidFill>
              </a:defRPr>
            </a:lvl2pPr>
            <a:lvl3pPr marL="774000" indent="-179388">
              <a:lnSpc>
                <a:spcPct val="110000"/>
              </a:lnSpc>
              <a:spcAft>
                <a:spcPts val="1000"/>
              </a:spcAft>
              <a:buFont typeface="Wingdings" pitchFamily="2" charset="2"/>
              <a:buChar char="§"/>
              <a:defRPr sz="1800">
                <a:solidFill>
                  <a:schemeClr val="tx1"/>
                </a:solidFill>
              </a:defRPr>
            </a:lvl3pPr>
            <a:lvl4pPr marL="1087200" indent="-228600">
              <a:lnSpc>
                <a:spcPct val="110000"/>
              </a:lnSpc>
              <a:spcAft>
                <a:spcPts val="1000"/>
              </a:spcAft>
              <a:buFont typeface="Courier New" panose="02070309020205020404" pitchFamily="49" charset="0"/>
              <a:buChar char="o"/>
              <a:defRPr sz="1800">
                <a:solidFill>
                  <a:schemeClr val="tx1"/>
                </a:solidFill>
              </a:defRPr>
            </a:lvl4pPr>
            <a:lvl5pPr marL="1389600" indent="-228600">
              <a:lnSpc>
                <a:spcPct val="110000"/>
              </a:lnSpc>
              <a:spcAft>
                <a:spcPts val="1000"/>
              </a:spcAft>
              <a:buFont typeface="Arial" panose="020B0604020202020204" pitchFamily="34" charset="0"/>
              <a:buChar char="•"/>
              <a:defRPr sz="18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12" name="Rektangel 11">
            <a:extLst>
              <a:ext uri="{FF2B5EF4-FFF2-40B4-BE49-F238E27FC236}">
                <a16:creationId xmlns:a16="http://schemas.microsoft.com/office/drawing/2014/main" id="{315CEC36-D22A-AF41-A68F-21314787975C}"/>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09FBF5A7-1367-4840-AA51-9283DAF07684}"/>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4" name="textruta 13">
            <a:extLst>
              <a:ext uri="{FF2B5EF4-FFF2-40B4-BE49-F238E27FC236}">
                <a16:creationId xmlns:a16="http://schemas.microsoft.com/office/drawing/2014/main" id="{900FAC62-4979-6340-AD9E-B811C21E2B97}"/>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09740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aktarut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0B5F75E4-7329-BD49-9403-2CD939500244}"/>
              </a:ext>
            </a:extLst>
          </p:cNvPr>
          <p:cNvSpPr/>
          <p:nvPr userDrawn="1"/>
        </p:nvSpPr>
        <p:spPr>
          <a:xfrm>
            <a:off x="7282801" y="1798337"/>
            <a:ext cx="3491999" cy="44296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n w="0">
                <a:noFill/>
              </a:ln>
              <a:noFill/>
              <a:effectLst>
                <a:outerShdw blurRad="38100" dist="25400" dir="5400000" algn="ctr" rotWithShape="0">
                  <a:srgbClr val="6E747A">
                    <a:alpha val="43000"/>
                  </a:srgbClr>
                </a:outerShdw>
              </a:effectLst>
            </a:endParaRPr>
          </a:p>
        </p:txBody>
      </p:sp>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a:t>Klicka här för att ändra mall för rubrikformat</a:t>
            </a:r>
          </a:p>
        </p:txBody>
      </p:sp>
      <p:sp>
        <p:nvSpPr>
          <p:cNvPr id="8" name="Platshållare för text 7">
            <a:extLst>
              <a:ext uri="{FF2B5EF4-FFF2-40B4-BE49-F238E27FC236}">
                <a16:creationId xmlns:a16="http://schemas.microsoft.com/office/drawing/2014/main" id="{6D7CFF0C-95E4-A346-B4F8-CF8E8908FF8F}"/>
              </a:ext>
            </a:extLst>
          </p:cNvPr>
          <p:cNvSpPr>
            <a:spLocks noGrp="1"/>
          </p:cNvSpPr>
          <p:nvPr>
            <p:ph type="body" sz="quarter" idx="15" hasCustomPrompt="1"/>
          </p:nvPr>
        </p:nvSpPr>
        <p:spPr>
          <a:xfrm>
            <a:off x="7588800" y="1954910"/>
            <a:ext cx="2880000" cy="303254"/>
          </a:xfrm>
        </p:spPr>
        <p:txBody>
          <a:bodyPr lIns="0" tIns="0" rIns="0" bIns="0"/>
          <a:lstStyle>
            <a:lvl1pPr marL="0" indent="0">
              <a:buNone/>
              <a:defRPr sz="1400" b="1"/>
            </a:lvl1pPr>
          </a:lstStyle>
          <a:p>
            <a:pPr lvl="0"/>
            <a:r>
              <a:rPr lang="sv-SE"/>
              <a:t>Rubrik</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5562001"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D6ECA93B-1886-BD45-9E4D-E09E8B2AECEA}"/>
              </a:ext>
            </a:extLst>
          </p:cNvPr>
          <p:cNvSpPr>
            <a:spLocks noGrp="1"/>
          </p:cNvSpPr>
          <p:nvPr>
            <p:ph sz="half" idx="17"/>
          </p:nvPr>
        </p:nvSpPr>
        <p:spPr>
          <a:xfrm>
            <a:off x="7596000" y="2305025"/>
            <a:ext cx="2880000" cy="3688975"/>
          </a:xfrm>
        </p:spPr>
        <p:txBody>
          <a:bodyPr/>
          <a:lstStyle>
            <a:lvl1pPr marL="180000">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3519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nehåll och stort budskap">
    <p:spTree>
      <p:nvGrpSpPr>
        <p:cNvPr id="1" name=""/>
        <p:cNvGrpSpPr/>
        <p:nvPr/>
      </p:nvGrpSpPr>
      <p:grpSpPr>
        <a:xfrm>
          <a:off x="0" y="0"/>
          <a:ext cx="0" cy="0"/>
          <a:chOff x="0" y="0"/>
          <a:chExt cx="0" cy="0"/>
        </a:xfrm>
      </p:grpSpPr>
      <p:sp>
        <p:nvSpPr>
          <p:cNvPr id="8" name="Rubrik 1"/>
          <p:cNvSpPr>
            <a:spLocks noGrp="1"/>
          </p:cNvSpPr>
          <p:nvPr>
            <p:ph type="title"/>
          </p:nvPr>
        </p:nvSpPr>
        <p:spPr>
          <a:xfrm>
            <a:off x="1414800" y="792000"/>
            <a:ext cx="9360000" cy="864000"/>
          </a:xfrm>
        </p:spPr>
        <p:txBody>
          <a:bodyPr/>
          <a:lstStyle>
            <a:lvl1pPr>
              <a:defRPr>
                <a:solidFill>
                  <a:schemeClr val="tx1"/>
                </a:solidFill>
              </a:defRPr>
            </a:lvl1pPr>
          </a:lstStyle>
          <a:p>
            <a:r>
              <a:rPr lang="sv-SE"/>
              <a:t>Klicka här för att ändra mall för rubrikformat</a:t>
            </a:r>
          </a:p>
        </p:txBody>
      </p:sp>
      <p:sp>
        <p:nvSpPr>
          <p:cNvPr id="9" name="Platshållare för innehåll 2"/>
          <p:cNvSpPr>
            <a:spLocks noGrp="1"/>
          </p:cNvSpPr>
          <p:nvPr>
            <p:ph sz="half" idx="1"/>
          </p:nvPr>
        </p:nvSpPr>
        <p:spPr>
          <a:xfrm>
            <a:off x="1414800" y="1908000"/>
            <a:ext cx="4572000"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Rektangel 13">
            <a:extLst>
              <a:ext uri="{FF2B5EF4-FFF2-40B4-BE49-F238E27FC236}">
                <a16:creationId xmlns:a16="http://schemas.microsoft.com/office/drawing/2014/main" id="{4EB83CB5-F5C1-7048-9C97-FFA7901B17D7}"/>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4921C03F-6891-CF4F-90FA-8FD9438B8999}"/>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F05DA835-CBA2-A643-B0B5-B683D6EC6074}"/>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3" name="Platshållare för text 2">
            <a:extLst>
              <a:ext uri="{FF2B5EF4-FFF2-40B4-BE49-F238E27FC236}">
                <a16:creationId xmlns:a16="http://schemas.microsoft.com/office/drawing/2014/main" id="{B91DD535-7A91-DA45-AFB3-A359B27C7429}"/>
              </a:ext>
            </a:extLst>
          </p:cNvPr>
          <p:cNvSpPr>
            <a:spLocks noGrp="1"/>
          </p:cNvSpPr>
          <p:nvPr>
            <p:ph type="body" sz="quarter" idx="10" hasCustomPrompt="1"/>
          </p:nvPr>
        </p:nvSpPr>
        <p:spPr>
          <a:xfrm>
            <a:off x="6202800" y="1908000"/>
            <a:ext cx="4572000" cy="4320000"/>
          </a:xfrm>
          <a:solidFill>
            <a:schemeClr val="accent2"/>
          </a:solidFill>
        </p:spPr>
        <p:txBody>
          <a:bodyPr lIns="360000" tIns="360000" rIns="360000" bIns="360000" anchor="ctr"/>
          <a:lstStyle>
            <a:lvl1pPr marL="0" indent="0" algn="ctr">
              <a:buNone/>
              <a:defRPr sz="2500">
                <a:solidFill>
                  <a:schemeClr val="bg1"/>
                </a:solidFill>
              </a:defRPr>
            </a:lvl1pPr>
          </a:lstStyle>
          <a:p>
            <a:pPr lvl="0"/>
            <a:r>
              <a:rPr lang="sv-SE"/>
              <a:t>Ditt förstärkta budskap eller citat. Byt färg till blå eller grå om du vill.</a:t>
            </a:r>
          </a:p>
        </p:txBody>
      </p:sp>
    </p:spTree>
    <p:extLst>
      <p:ext uri="{BB962C8B-B14F-4D97-AF65-F5344CB8AC3E}">
        <p14:creationId xmlns:p14="http://schemas.microsoft.com/office/powerpoint/2010/main" val="1796070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or innehållsdel med info">
    <p:spTree>
      <p:nvGrpSpPr>
        <p:cNvPr id="1" name=""/>
        <p:cNvGrpSpPr/>
        <p:nvPr/>
      </p:nvGrpSpPr>
      <p:grpSpPr>
        <a:xfrm>
          <a:off x="0" y="0"/>
          <a:ext cx="0" cy="0"/>
          <a:chOff x="0" y="0"/>
          <a:chExt cx="0" cy="0"/>
        </a:xfrm>
      </p:grpSpPr>
      <p:sp>
        <p:nvSpPr>
          <p:cNvPr id="31" name="Rubrik 1"/>
          <p:cNvSpPr>
            <a:spLocks noGrp="1"/>
          </p:cNvSpPr>
          <p:nvPr>
            <p:ph type="title"/>
          </p:nvPr>
        </p:nvSpPr>
        <p:spPr>
          <a:xfrm>
            <a:off x="1414800" y="792000"/>
            <a:ext cx="9360000" cy="864000"/>
          </a:xfrm>
          <a:prstGeom prst="rect">
            <a:avLst/>
          </a:prstGeom>
        </p:spPr>
        <p:txBody>
          <a:bodyPr>
            <a:noAutofit/>
          </a:bodyPr>
          <a:lstStyle>
            <a:lvl1pPr>
              <a:lnSpc>
                <a:spcPct val="110000"/>
              </a:lnSpc>
              <a:defRPr sz="2800">
                <a:solidFill>
                  <a:schemeClr val="tx1"/>
                </a:solidFill>
              </a:defRPr>
            </a:lvl1pPr>
          </a:lstStyle>
          <a:p>
            <a:r>
              <a:rPr lang="sv-SE"/>
              <a:t>Klicka här för att ändra mall för rubrikformat</a:t>
            </a:r>
          </a:p>
        </p:txBody>
      </p:sp>
      <p:sp>
        <p:nvSpPr>
          <p:cNvPr id="32" name="Platshållare för innehåll 2"/>
          <p:cNvSpPr>
            <a:spLocks noGrp="1"/>
          </p:cNvSpPr>
          <p:nvPr>
            <p:ph sz="half" idx="1" hasCustomPrompt="1"/>
          </p:nvPr>
        </p:nvSpPr>
        <p:spPr>
          <a:xfrm>
            <a:off x="8641653" y="1908001"/>
            <a:ext cx="2105706" cy="4320000"/>
          </a:xfrm>
          <a:prstGeom prst="rect">
            <a:avLst/>
          </a:prstGeom>
        </p:spPr>
        <p:txBody>
          <a:bodyPr lIns="0" tIns="0" rIns="0" bIns="0"/>
          <a:lstStyle>
            <a:lvl1pPr marL="144000" indent="-144000">
              <a:spcAft>
                <a:spcPts val="600"/>
              </a:spcAft>
              <a:buFont typeface="Arial" panose="020B0604020202020204" pitchFamily="34" charset="0"/>
              <a:buChar char="•"/>
              <a:defRPr sz="1400">
                <a:solidFill>
                  <a:schemeClr val="tx1"/>
                </a:solidFill>
              </a:defRPr>
            </a:lvl1pPr>
          </a:lstStyle>
          <a:p>
            <a:pPr lvl="0"/>
            <a:r>
              <a:rPr lang="sv-SE"/>
              <a:t>Redigera format för bakgrundstext </a:t>
            </a:r>
          </a:p>
        </p:txBody>
      </p:sp>
      <p:sp>
        <p:nvSpPr>
          <p:cNvPr id="13" name="Rektangel 12">
            <a:extLst>
              <a:ext uri="{FF2B5EF4-FFF2-40B4-BE49-F238E27FC236}">
                <a16:creationId xmlns:a16="http://schemas.microsoft.com/office/drawing/2014/main" id="{F18D623E-D76B-B942-9E43-C3BDBAD5D4CF}"/>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BEA10B4E-CCC5-DC43-9FB5-94302318A2D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0328FC12-27B4-5643-9853-FE510782BED0}"/>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
        <p:nvSpPr>
          <p:cNvPr id="16" name="Platshållare för innehåll 2">
            <a:extLst>
              <a:ext uri="{FF2B5EF4-FFF2-40B4-BE49-F238E27FC236}">
                <a16:creationId xmlns:a16="http://schemas.microsoft.com/office/drawing/2014/main" id="{1C8D7AA8-9AA6-744E-93A4-D12A992FFDBE}"/>
              </a:ext>
            </a:extLst>
          </p:cNvPr>
          <p:cNvSpPr>
            <a:spLocks noGrp="1"/>
          </p:cNvSpPr>
          <p:nvPr>
            <p:ph sz="half" idx="16"/>
          </p:nvPr>
        </p:nvSpPr>
        <p:spPr>
          <a:xfrm>
            <a:off x="1414800" y="1908000"/>
            <a:ext cx="7074292" cy="4320000"/>
          </a:xfrm>
        </p:spPr>
        <p:txBody>
          <a:bodyPr/>
          <a:lstStyle>
            <a:lvl1pPr marL="180000">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522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a:t>Klicka här för att ändra mall för rubrikformat</a:t>
            </a:r>
          </a:p>
        </p:txBody>
      </p:sp>
      <p:sp>
        <p:nvSpPr>
          <p:cNvPr id="3" name="Platshållare för text 2"/>
          <p:cNvSpPr>
            <a:spLocks noGrp="1"/>
          </p:cNvSpPr>
          <p:nvPr>
            <p:ph type="body" idx="1" hasCustomPrompt="1"/>
          </p:nvPr>
        </p:nvSpPr>
        <p:spPr>
          <a:xfrm>
            <a:off x="1414800" y="1908000"/>
            <a:ext cx="4572000" cy="540000"/>
          </a:xfrm>
          <a:prstGeom prst="rect">
            <a:avLst/>
          </a:prstGeom>
        </p:spPr>
        <p:txBody>
          <a:bodyPr anchor="t">
            <a:noAutofit/>
          </a:bodyPr>
          <a:lstStyle>
            <a:lvl1pPr marL="0" indent="0">
              <a:buNone/>
              <a:defRPr sz="18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4" name="Platshållare för innehåll 3"/>
          <p:cNvSpPr>
            <a:spLocks noGrp="1"/>
          </p:cNvSpPr>
          <p:nvPr>
            <p:ph sz="half" idx="2"/>
          </p:nvPr>
        </p:nvSpPr>
        <p:spPr>
          <a:xfrm>
            <a:off x="1414800" y="2556000"/>
            <a:ext cx="4572000" cy="3672000"/>
          </a:xfrm>
          <a:prstGeom prst="rect">
            <a:avLst/>
          </a:prstGeom>
        </p:spPr>
        <p:txBody>
          <a:bodyPr/>
          <a:lstStyle>
            <a:lvl1pPr marL="180000">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202800" y="1908000"/>
            <a:ext cx="4572000" cy="540000"/>
          </a:xfrm>
          <a:prstGeom prst="rect">
            <a:avLst/>
          </a:prstGeom>
        </p:spPr>
        <p:txBody>
          <a:bodyPr anchor="t">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Underrubrik</a:t>
            </a:r>
          </a:p>
        </p:txBody>
      </p:sp>
      <p:sp>
        <p:nvSpPr>
          <p:cNvPr id="6" name="Platshållare för innehåll 5"/>
          <p:cNvSpPr>
            <a:spLocks noGrp="1"/>
          </p:cNvSpPr>
          <p:nvPr>
            <p:ph sz="quarter" idx="4"/>
          </p:nvPr>
        </p:nvSpPr>
        <p:spPr>
          <a:xfrm>
            <a:off x="6202800" y="2556000"/>
            <a:ext cx="4572000" cy="3672000"/>
          </a:xfrm>
          <a:prstGeom prst="rect">
            <a:avLst/>
          </a:prstGeom>
        </p:spPr>
        <p:txBody>
          <a:bodyPr/>
          <a:lstStyle>
            <a:lvl1pPr marL="180000">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Rektangel 12">
            <a:extLst>
              <a:ext uri="{FF2B5EF4-FFF2-40B4-BE49-F238E27FC236}">
                <a16:creationId xmlns:a16="http://schemas.microsoft.com/office/drawing/2014/main" id="{42C6018D-03FB-3646-AD9A-4D2941A669D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ktangel 13">
            <a:extLst>
              <a:ext uri="{FF2B5EF4-FFF2-40B4-BE49-F238E27FC236}">
                <a16:creationId xmlns:a16="http://schemas.microsoft.com/office/drawing/2014/main" id="{08A50803-1540-CF48-90CA-CF1B9154C0E5}"/>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5" name="textruta 14">
            <a:extLst>
              <a:ext uri="{FF2B5EF4-FFF2-40B4-BE49-F238E27FC236}">
                <a16:creationId xmlns:a16="http://schemas.microsoft.com/office/drawing/2014/main" id="{7B031514-6388-9B45-AEE9-5E5C8046DDEF}"/>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33025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ild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1414800" y="792000"/>
            <a:ext cx="9360000" cy="864000"/>
          </a:xfrm>
          <a:prstGeom prst="rect">
            <a:avLst/>
          </a:prstGeom>
        </p:spPr>
        <p:txBody>
          <a:bodyPr/>
          <a:lstStyle/>
          <a:p>
            <a:r>
              <a:rPr lang="sv-SE"/>
              <a:t>Klicka här för att ändra mall för rubrikformat</a:t>
            </a:r>
          </a:p>
        </p:txBody>
      </p:sp>
      <p:sp>
        <p:nvSpPr>
          <p:cNvPr id="8" name="Platshållare för bild 7"/>
          <p:cNvSpPr>
            <a:spLocks noGrp="1"/>
          </p:cNvSpPr>
          <p:nvPr>
            <p:ph type="pic" sz="quarter" idx="13"/>
          </p:nvPr>
        </p:nvSpPr>
        <p:spPr>
          <a:xfrm>
            <a:off x="1414798" y="1908000"/>
            <a:ext cx="9360001" cy="4320000"/>
          </a:xfrm>
          <a:prstGeom prst="rect">
            <a:avLst/>
          </a:prstGeom>
        </p:spPr>
        <p:txBody>
          <a:bodyPr/>
          <a:lstStyle>
            <a:lvl1pPr marL="0" indent="0">
              <a:buNone/>
              <a:defRPr/>
            </a:lvl1pPr>
          </a:lstStyle>
          <a:p>
            <a:r>
              <a:rPr lang="sv-SE"/>
              <a:t>Klicka på ikonen för att lägga till en bild</a:t>
            </a:r>
          </a:p>
        </p:txBody>
      </p:sp>
      <p:sp>
        <p:nvSpPr>
          <p:cNvPr id="14" name="Rektangel 13">
            <a:extLst>
              <a:ext uri="{FF2B5EF4-FFF2-40B4-BE49-F238E27FC236}">
                <a16:creationId xmlns:a16="http://schemas.microsoft.com/office/drawing/2014/main" id="{0E48720F-5586-0040-B283-A89104E55351}"/>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F2D9B4B6-DBCA-F04D-895E-6E1BE7470F7E}"/>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endParaRPr lang="sv-SE" sz="800">
              <a:solidFill>
                <a:schemeClr val="bg1"/>
              </a:solidFill>
            </a:endParaRPr>
          </a:p>
        </p:txBody>
      </p:sp>
      <p:sp>
        <p:nvSpPr>
          <p:cNvPr id="16" name="textruta 15">
            <a:extLst>
              <a:ext uri="{FF2B5EF4-FFF2-40B4-BE49-F238E27FC236}">
                <a16:creationId xmlns:a16="http://schemas.microsoft.com/office/drawing/2014/main" id="{C3CEFA3D-8231-F44E-892A-24C34ED322A9}"/>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1883660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Platshållare för rubrik 1"/>
          <p:cNvSpPr>
            <a:spLocks noGrp="1"/>
          </p:cNvSpPr>
          <p:nvPr>
            <p:ph type="title"/>
          </p:nvPr>
        </p:nvSpPr>
        <p:spPr>
          <a:xfrm>
            <a:off x="1414800" y="792000"/>
            <a:ext cx="9360000" cy="864000"/>
          </a:xfrm>
          <a:prstGeom prst="rect">
            <a:avLst/>
          </a:prstGeom>
        </p:spPr>
        <p:txBody>
          <a:bodyPr vert="horz" lIns="0" tIns="0" rIns="0" bIns="0" rtlCol="0" anchor="t">
            <a:noAutofit/>
          </a:bodyPr>
          <a:lstStyle/>
          <a:p>
            <a:r>
              <a:rPr lang="sv-SE"/>
              <a:t>Rubrik</a:t>
            </a:r>
          </a:p>
        </p:txBody>
      </p:sp>
      <p:sp>
        <p:nvSpPr>
          <p:cNvPr id="15" name="Platshållare för text 2"/>
          <p:cNvSpPr>
            <a:spLocks noGrp="1"/>
          </p:cNvSpPr>
          <p:nvPr>
            <p:ph type="body" idx="1"/>
          </p:nvPr>
        </p:nvSpPr>
        <p:spPr>
          <a:xfrm>
            <a:off x="1414800" y="1907999"/>
            <a:ext cx="9360000" cy="4320000"/>
          </a:xfrm>
          <a:prstGeom prst="rect">
            <a:avLst/>
          </a:prstGeom>
        </p:spPr>
        <p:txBody>
          <a:bodyPr vert="horz" lIns="0" tIns="0" rIns="0" bIns="0" rtlCol="0">
            <a:noAutofit/>
          </a:bodyPr>
          <a:lstStyle/>
          <a:p>
            <a:pPr lvl="0"/>
            <a:r>
              <a:rPr lang="sv-SE"/>
              <a:t>Nivå ett</a:t>
            </a:r>
          </a:p>
          <a:p>
            <a:pPr lvl="1"/>
            <a:r>
              <a:rPr lang="sv-SE"/>
              <a:t>Nivå två</a:t>
            </a:r>
          </a:p>
          <a:p>
            <a:pPr lvl="2"/>
            <a:r>
              <a:rPr lang="sv-SE"/>
              <a:t>Nivå tre</a:t>
            </a:r>
          </a:p>
          <a:p>
            <a:pPr lvl="3"/>
            <a:r>
              <a:rPr lang="sv-SE"/>
              <a:t>Nivå fyra</a:t>
            </a:r>
          </a:p>
          <a:p>
            <a:pPr lvl="4"/>
            <a:r>
              <a:rPr lang="sv-SE"/>
              <a:t>Nivå fem</a:t>
            </a:r>
          </a:p>
        </p:txBody>
      </p:sp>
      <p:sp>
        <p:nvSpPr>
          <p:cNvPr id="7" name="Rektangel 6">
            <a:extLst>
              <a:ext uri="{FF2B5EF4-FFF2-40B4-BE49-F238E27FC236}">
                <a16:creationId xmlns:a16="http://schemas.microsoft.com/office/drawing/2014/main" id="{491179EA-8514-C64D-A179-43CD66BE5CA3}"/>
              </a:ext>
            </a:extLst>
          </p:cNvPr>
          <p:cNvSpPr/>
          <p:nvPr userDrawn="1"/>
        </p:nvSpPr>
        <p:spPr>
          <a:xfrm>
            <a:off x="0" y="6606000"/>
            <a:ext cx="12192000" cy="2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485E92F-0C78-9F42-88BB-D7D3999B73E8}"/>
              </a:ext>
            </a:extLst>
          </p:cNvPr>
          <p:cNvSpPr/>
          <p:nvPr userDrawn="1"/>
        </p:nvSpPr>
        <p:spPr>
          <a:xfrm>
            <a:off x="1416000" y="6670800"/>
            <a:ext cx="538763" cy="12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fld id="{03AC9537-C5C8-3142-986E-2FE49BF5B6B7}" type="slidenum">
              <a:rPr lang="sv-SE" sz="800" smtClean="0">
                <a:solidFill>
                  <a:schemeClr val="bg1"/>
                </a:solidFill>
              </a:rPr>
              <a:pPr/>
              <a:t>‹#›</a:t>
            </a:fld>
            <a:r>
              <a:rPr lang="sv-SE" sz="800">
                <a:solidFill>
                  <a:schemeClr val="bg1"/>
                </a:solidFill>
              </a:rPr>
              <a:t>.</a:t>
            </a:r>
          </a:p>
        </p:txBody>
      </p:sp>
      <p:sp>
        <p:nvSpPr>
          <p:cNvPr id="10" name="textruta 9">
            <a:extLst>
              <a:ext uri="{FF2B5EF4-FFF2-40B4-BE49-F238E27FC236}">
                <a16:creationId xmlns:a16="http://schemas.microsoft.com/office/drawing/2014/main" id="{A1DED24C-9BAF-3B4E-9FC9-E6D52177AAFE}"/>
              </a:ext>
            </a:extLst>
          </p:cNvPr>
          <p:cNvSpPr txBox="1"/>
          <p:nvPr userDrawn="1"/>
        </p:nvSpPr>
        <p:spPr>
          <a:xfrm>
            <a:off x="9694506" y="6670445"/>
            <a:ext cx="1081494" cy="123111"/>
          </a:xfrm>
          <a:prstGeom prst="rect">
            <a:avLst/>
          </a:prstGeom>
          <a:noFill/>
        </p:spPr>
        <p:txBody>
          <a:bodyPr wrap="square" lIns="0" tIns="0" rIns="0" bIns="0" rtlCol="0">
            <a:spAutoFit/>
          </a:bodyPr>
          <a:lstStyle/>
          <a:p>
            <a:pPr algn="r"/>
            <a:r>
              <a:rPr lang="sv-SE" sz="800">
                <a:solidFill>
                  <a:schemeClr val="bg1"/>
                </a:solidFill>
              </a:rPr>
              <a:t>Sveriges Ingenjörer</a:t>
            </a:r>
          </a:p>
        </p:txBody>
      </p:sp>
    </p:spTree>
    <p:extLst>
      <p:ext uri="{BB962C8B-B14F-4D97-AF65-F5344CB8AC3E}">
        <p14:creationId xmlns:p14="http://schemas.microsoft.com/office/powerpoint/2010/main" val="214171647"/>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4" r:id="rId3"/>
    <p:sldLayoutId id="2147483663" r:id="rId4"/>
    <p:sldLayoutId id="2147483668" r:id="rId5"/>
    <p:sldLayoutId id="2147483667" r:id="rId6"/>
    <p:sldLayoutId id="2147483683" r:id="rId7"/>
    <p:sldLayoutId id="2147483676" r:id="rId8"/>
    <p:sldLayoutId id="2147483677" r:id="rId9"/>
    <p:sldLayoutId id="2147483678" r:id="rId10"/>
    <p:sldLayoutId id="2147483666" r:id="rId11"/>
    <p:sldLayoutId id="2147483679" r:id="rId12"/>
    <p:sldLayoutId id="2147483680" r:id="rId13"/>
  </p:sldLayoutIdLst>
  <p:hf sldNum="0" hdr="0" ftr="0"/>
  <p:txStyles>
    <p:titleStyle>
      <a:lvl1pPr algn="l" defTabSz="914400" rtl="0" eaLnBrk="1" latinLnBrk="0" hangingPunct="1">
        <a:lnSpc>
          <a:spcPct val="110000"/>
        </a:lnSpc>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1pPr>
      <a:lvl2pPr marL="518400" indent="-179388" algn="l" defTabSz="914400" rtl="0" eaLnBrk="1" latinLnBrk="0" hangingPunct="1">
        <a:lnSpc>
          <a:spcPct val="110000"/>
        </a:lnSpc>
        <a:spcBef>
          <a:spcPts val="0"/>
        </a:spcBef>
        <a:spcAft>
          <a:spcPts val="1000"/>
        </a:spcAft>
        <a:buFont typeface="Arial" panose="020B0604020202020204" pitchFamily="34" charset="0"/>
        <a:buChar char="-"/>
        <a:defRPr sz="1800" kern="1200" baseline="0">
          <a:solidFill>
            <a:schemeClr val="tx1"/>
          </a:solidFill>
          <a:latin typeface="+mn-lt"/>
          <a:ea typeface="+mn-ea"/>
          <a:cs typeface="+mn-cs"/>
        </a:defRPr>
      </a:lvl2pPr>
      <a:lvl3pPr marL="774000" indent="-179388" algn="l" defTabSz="914400" rtl="0" eaLnBrk="1" latinLnBrk="0" hangingPunct="1">
        <a:lnSpc>
          <a:spcPct val="110000"/>
        </a:lnSpc>
        <a:spcBef>
          <a:spcPts val="500"/>
        </a:spcBef>
        <a:spcAft>
          <a:spcPts val="1000"/>
        </a:spcAft>
        <a:buFont typeface="Wingdings" pitchFamily="2" charset="2"/>
        <a:buChar char="§"/>
        <a:defRPr sz="1800" kern="1200" baseline="0">
          <a:solidFill>
            <a:schemeClr val="tx1"/>
          </a:solidFill>
          <a:latin typeface="+mn-lt"/>
          <a:ea typeface="+mn-ea"/>
          <a:cs typeface="+mn-cs"/>
        </a:defRPr>
      </a:lvl3pPr>
      <a:lvl4pPr marL="1087200" indent="-228600" algn="l" defTabSz="914400" rtl="0" eaLnBrk="1" latinLnBrk="0" hangingPunct="1">
        <a:lnSpc>
          <a:spcPct val="110000"/>
        </a:lnSpc>
        <a:spcBef>
          <a:spcPts val="500"/>
        </a:spcBef>
        <a:spcAft>
          <a:spcPts val="1000"/>
        </a:spcAft>
        <a:buFont typeface="Courier New" panose="02070309020205020404" pitchFamily="49" charset="0"/>
        <a:buChar char="o"/>
        <a:tabLst/>
        <a:defRPr sz="1800" kern="1200" baseline="0">
          <a:solidFill>
            <a:schemeClr val="tx1"/>
          </a:solidFill>
          <a:latin typeface="+mn-lt"/>
          <a:ea typeface="+mn-ea"/>
          <a:cs typeface="+mn-cs"/>
        </a:defRPr>
      </a:lvl4pPr>
      <a:lvl5pPr marL="1389600" indent="-228600" algn="l" defTabSz="914400" rtl="0" eaLnBrk="1" latinLnBrk="0" hangingPunct="1">
        <a:lnSpc>
          <a:spcPct val="110000"/>
        </a:lnSpc>
        <a:spcBef>
          <a:spcPts val="500"/>
        </a:spcBef>
        <a:spcAft>
          <a:spcPts val="100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video" Target="https://www.youtube.com/embed/LpEicqybc7k?feature=oembed"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aOKkSPsMklE?feature=oembed"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1F56235-6678-45B3-AB53-5D06F092FEC1}"/>
              </a:ext>
            </a:extLst>
          </p:cNvPr>
          <p:cNvSpPr>
            <a:spLocks noGrp="1"/>
          </p:cNvSpPr>
          <p:nvPr>
            <p:ph type="title"/>
          </p:nvPr>
        </p:nvSpPr>
        <p:spPr/>
        <p:txBody>
          <a:bodyPr/>
          <a:lstStyle/>
          <a:p>
            <a:r>
              <a:rPr lang="en-GB">
                <a:latin typeface="Sveriges Ingenjorer"/>
              </a:rPr>
              <a:t>Vad </a:t>
            </a:r>
            <a:r>
              <a:rPr lang="en-GB" err="1">
                <a:latin typeface="Sveriges Ingenjorer"/>
              </a:rPr>
              <a:t>är</a:t>
            </a:r>
            <a:r>
              <a:rPr lang="en-GB">
                <a:latin typeface="Sveriges Ingenjorer"/>
              </a:rPr>
              <a:t> </a:t>
            </a:r>
            <a:r>
              <a:rPr lang="en-GB" err="1">
                <a:latin typeface="Sveriges Ingenjorer"/>
              </a:rPr>
              <a:t>svenska</a:t>
            </a:r>
            <a:r>
              <a:rPr lang="en-GB">
                <a:latin typeface="Sveriges Ingenjorer"/>
              </a:rPr>
              <a:t> </a:t>
            </a:r>
            <a:r>
              <a:rPr lang="en-GB" err="1">
                <a:latin typeface="Sveriges Ingenjorer"/>
              </a:rPr>
              <a:t>modellen</a:t>
            </a:r>
            <a:r>
              <a:rPr lang="en-GB">
                <a:latin typeface="Sveriges Ingenjorer"/>
              </a:rPr>
              <a:t> </a:t>
            </a:r>
            <a:br>
              <a:rPr lang="en-GB"/>
            </a:br>
            <a:r>
              <a:rPr lang="en-GB" err="1">
                <a:latin typeface="Sveriges Ingenjorer"/>
              </a:rPr>
              <a:t>och</a:t>
            </a:r>
            <a:r>
              <a:rPr lang="en-GB">
                <a:latin typeface="Sveriges Ingenjorer"/>
              </a:rPr>
              <a:t> </a:t>
            </a:r>
            <a:r>
              <a:rPr lang="en-GB" err="1">
                <a:latin typeface="Sveriges Ingenjorer"/>
              </a:rPr>
              <a:t>varför</a:t>
            </a:r>
            <a:r>
              <a:rPr lang="en-GB">
                <a:latin typeface="Sveriges Ingenjorer"/>
              </a:rPr>
              <a:t> </a:t>
            </a:r>
            <a:r>
              <a:rPr lang="en-GB" err="1">
                <a:latin typeface="Sveriges Ingenjorer"/>
              </a:rPr>
              <a:t>är</a:t>
            </a:r>
            <a:r>
              <a:rPr lang="en-GB">
                <a:latin typeface="Sveriges Ingenjorer"/>
              </a:rPr>
              <a:t> den </a:t>
            </a:r>
            <a:r>
              <a:rPr lang="en-GB" err="1">
                <a:latin typeface="Sveriges Ingenjorer"/>
              </a:rPr>
              <a:t>framgångrik</a:t>
            </a:r>
            <a:r>
              <a:rPr lang="en-GB">
                <a:latin typeface="Sveriges Ingenjorer"/>
              </a:rPr>
              <a:t>?</a:t>
            </a:r>
          </a:p>
        </p:txBody>
      </p:sp>
      <p:sp>
        <p:nvSpPr>
          <p:cNvPr id="8" name="Underrubrik 7">
            <a:extLst>
              <a:ext uri="{FF2B5EF4-FFF2-40B4-BE49-F238E27FC236}">
                <a16:creationId xmlns:a16="http://schemas.microsoft.com/office/drawing/2014/main" id="{037EB186-EB9B-4F88-B362-CB84C5C760C4}"/>
              </a:ext>
            </a:extLst>
          </p:cNvPr>
          <p:cNvSpPr>
            <a:spLocks noGrp="1"/>
          </p:cNvSpPr>
          <p:nvPr>
            <p:ph type="subTitle" idx="1"/>
          </p:nvPr>
        </p:nvSpPr>
        <p:spPr/>
        <p:txBody>
          <a:bodyPr/>
          <a:lstStyle/>
          <a:p>
            <a:endParaRPr lang="en-GB"/>
          </a:p>
        </p:txBody>
      </p:sp>
      <p:sp>
        <p:nvSpPr>
          <p:cNvPr id="3" name="Platshållare för datum 2">
            <a:extLst>
              <a:ext uri="{FF2B5EF4-FFF2-40B4-BE49-F238E27FC236}">
                <a16:creationId xmlns:a16="http://schemas.microsoft.com/office/drawing/2014/main" id="{568789BF-6B9F-4F37-A1E8-0653FC580082}"/>
              </a:ext>
            </a:extLst>
          </p:cNvPr>
          <p:cNvSpPr>
            <a:spLocks noGrp="1"/>
          </p:cNvSpPr>
          <p:nvPr>
            <p:ph type="dt" sz="half" idx="2"/>
          </p:nvPr>
        </p:nvSpPr>
        <p:spPr/>
        <p:txBody>
          <a:bodyPr/>
          <a:lstStyle/>
          <a:p>
            <a:r>
              <a:rPr lang="sv-SE"/>
              <a:t>2024-12-04</a:t>
            </a:r>
          </a:p>
        </p:txBody>
      </p:sp>
    </p:spTree>
    <p:extLst>
      <p:ext uri="{BB962C8B-B14F-4D97-AF65-F5344CB8AC3E}">
        <p14:creationId xmlns:p14="http://schemas.microsoft.com/office/powerpoint/2010/main" val="165640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skärmbild, triangel, Teckensnitt&#10;&#10;Automatiskt genererad beskrivning">
            <a:extLst>
              <a:ext uri="{FF2B5EF4-FFF2-40B4-BE49-F238E27FC236}">
                <a16:creationId xmlns:a16="http://schemas.microsoft.com/office/drawing/2014/main" id="{B669664E-F4F5-7DB2-D78E-61E648999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294" y="1439640"/>
            <a:ext cx="4624922" cy="4624922"/>
          </a:xfrm>
          <a:prstGeom prst="rect">
            <a:avLst/>
          </a:prstGeom>
        </p:spPr>
      </p:pic>
      <p:sp>
        <p:nvSpPr>
          <p:cNvPr id="2" name="Platshållare för innehåll 1">
            <a:extLst>
              <a:ext uri="{FF2B5EF4-FFF2-40B4-BE49-F238E27FC236}">
                <a16:creationId xmlns:a16="http://schemas.microsoft.com/office/drawing/2014/main" id="{5799757C-4112-E2E5-5A20-CDBA72915EE8}"/>
              </a:ext>
            </a:extLst>
          </p:cNvPr>
          <p:cNvSpPr>
            <a:spLocks noGrp="1"/>
          </p:cNvSpPr>
          <p:nvPr>
            <p:ph idx="1"/>
          </p:nvPr>
        </p:nvSpPr>
        <p:spPr>
          <a:xfrm>
            <a:off x="1598220" y="2606808"/>
            <a:ext cx="3029587" cy="1641277"/>
          </a:xfrm>
        </p:spPr>
        <p:txBody>
          <a:bodyPr vert="horz" lIns="0" tIns="0" rIns="0" bIns="0" rtlCol="0" anchor="t">
            <a:noAutofit/>
          </a:bodyPr>
          <a:lstStyle/>
          <a:p>
            <a:pPr marL="179705" indent="-179705"/>
            <a:r>
              <a:rPr lang="sv-SE">
                <a:solidFill>
                  <a:srgbClr val="040C28"/>
                </a:solidFill>
              </a:rPr>
              <a:t>A</a:t>
            </a:r>
            <a:r>
              <a:rPr lang="sv-SE" b="0" i="0">
                <a:solidFill>
                  <a:srgbClr val="040C28"/>
                </a:solidFill>
                <a:effectLst/>
              </a:rPr>
              <a:t>rbetsmiljölagen </a:t>
            </a:r>
            <a:endParaRPr lang="sv-SE"/>
          </a:p>
          <a:p>
            <a:pPr marL="179705" indent="-179705"/>
            <a:r>
              <a:rPr lang="sv-SE">
                <a:solidFill>
                  <a:srgbClr val="040C28"/>
                </a:solidFill>
              </a:rPr>
              <a:t>A</a:t>
            </a:r>
            <a:r>
              <a:rPr lang="sv-SE" b="0" i="0">
                <a:solidFill>
                  <a:srgbClr val="040C28"/>
                </a:solidFill>
                <a:effectLst/>
              </a:rPr>
              <a:t>rbetstidslagen </a:t>
            </a:r>
            <a:endParaRPr lang="sv-SE" b="0" i="0">
              <a:solidFill>
                <a:srgbClr val="040C28"/>
              </a:solidFill>
              <a:effectLst/>
              <a:cs typeface="Arial"/>
            </a:endParaRPr>
          </a:p>
          <a:p>
            <a:pPr marL="179705" indent="-179705"/>
            <a:r>
              <a:rPr lang="sv-SE">
                <a:solidFill>
                  <a:srgbClr val="040C28"/>
                </a:solidFill>
              </a:rPr>
              <a:t>D</a:t>
            </a:r>
            <a:r>
              <a:rPr lang="sv-SE" b="0" i="0">
                <a:solidFill>
                  <a:srgbClr val="040C28"/>
                </a:solidFill>
                <a:effectLst/>
              </a:rPr>
              <a:t>iskrimineringslagen</a:t>
            </a:r>
            <a:endParaRPr lang="sv-SE" b="0" i="0">
              <a:solidFill>
                <a:srgbClr val="040C28"/>
              </a:solidFill>
              <a:effectLst/>
              <a:cs typeface="Arial"/>
            </a:endParaRPr>
          </a:p>
          <a:p>
            <a:pPr marL="179705" indent="-179705"/>
            <a:r>
              <a:rPr lang="sv-SE" b="0" i="0">
                <a:solidFill>
                  <a:srgbClr val="040C28"/>
                </a:solidFill>
                <a:effectLst/>
              </a:rPr>
              <a:t>Förtroendemannalagen</a:t>
            </a:r>
          </a:p>
          <a:p>
            <a:pPr marL="179705" indent="-179705"/>
            <a:endParaRPr lang="sv-SE">
              <a:solidFill>
                <a:srgbClr val="000000"/>
              </a:solidFill>
              <a:latin typeface="Arial"/>
              <a:cs typeface="Arial"/>
            </a:endParaRPr>
          </a:p>
        </p:txBody>
      </p:sp>
      <p:sp>
        <p:nvSpPr>
          <p:cNvPr id="3" name="Rubrik 2">
            <a:extLst>
              <a:ext uri="{FF2B5EF4-FFF2-40B4-BE49-F238E27FC236}">
                <a16:creationId xmlns:a16="http://schemas.microsoft.com/office/drawing/2014/main" id="{AA3ADA2E-CF07-8F2E-1D5F-60E707D0A033}"/>
              </a:ext>
            </a:extLst>
          </p:cNvPr>
          <p:cNvSpPr>
            <a:spLocks noGrp="1"/>
          </p:cNvSpPr>
          <p:nvPr>
            <p:ph type="title"/>
          </p:nvPr>
        </p:nvSpPr>
        <p:spPr/>
        <p:txBody>
          <a:bodyPr/>
          <a:lstStyle/>
          <a:p>
            <a:r>
              <a:rPr lang="sv-SE"/>
              <a:t>Arbetsrättsliga lagar | </a:t>
            </a:r>
            <a:r>
              <a:rPr lang="sv-SE" sz="1800" b="0"/>
              <a:t>Riksdagen beslutar</a:t>
            </a:r>
          </a:p>
          <a:p>
            <a:endParaRPr lang="sv-SE">
              <a:cs typeface="Arial"/>
            </a:endParaRPr>
          </a:p>
        </p:txBody>
      </p:sp>
    </p:spTree>
    <p:extLst>
      <p:ext uri="{BB962C8B-B14F-4D97-AF65-F5344CB8AC3E}">
        <p14:creationId xmlns:p14="http://schemas.microsoft.com/office/powerpoint/2010/main" val="129976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1505D-C6B9-00D9-1943-3E1B8D77C117}"/>
            </a:ext>
          </a:extLst>
        </p:cNvPr>
        <p:cNvGrpSpPr/>
        <p:nvPr/>
      </p:nvGrpSpPr>
      <p:grpSpPr>
        <a:xfrm>
          <a:off x="0" y="0"/>
          <a:ext cx="0" cy="0"/>
          <a:chOff x="0" y="0"/>
          <a:chExt cx="0" cy="0"/>
        </a:xfrm>
      </p:grpSpPr>
      <p:pic>
        <p:nvPicPr>
          <p:cNvPr id="5" name="Bildobjekt 4">
            <a:extLst>
              <a:ext uri="{FF2B5EF4-FFF2-40B4-BE49-F238E27FC236}">
                <a16:creationId xmlns:a16="http://schemas.microsoft.com/office/drawing/2014/main" id="{0459F62A-73E8-1E07-0E80-D596DDA534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92973" y="1439640"/>
            <a:ext cx="4647009" cy="4624922"/>
          </a:xfrm>
          <a:prstGeom prst="rect">
            <a:avLst/>
          </a:prstGeom>
        </p:spPr>
      </p:pic>
      <p:sp>
        <p:nvSpPr>
          <p:cNvPr id="2" name="Platshållare för innehåll 1">
            <a:extLst>
              <a:ext uri="{FF2B5EF4-FFF2-40B4-BE49-F238E27FC236}">
                <a16:creationId xmlns:a16="http://schemas.microsoft.com/office/drawing/2014/main" id="{D72BD4EA-EA3B-E5D1-7B3F-DE4F5D095CAD}"/>
              </a:ext>
            </a:extLst>
          </p:cNvPr>
          <p:cNvSpPr>
            <a:spLocks noGrp="1"/>
          </p:cNvSpPr>
          <p:nvPr>
            <p:ph idx="1"/>
          </p:nvPr>
        </p:nvSpPr>
        <p:spPr>
          <a:xfrm>
            <a:off x="1216195" y="1968062"/>
            <a:ext cx="4648586" cy="2014770"/>
          </a:xfrm>
        </p:spPr>
        <p:txBody>
          <a:bodyPr vert="horz" lIns="0" tIns="0" rIns="0" bIns="0" rtlCol="0" anchor="t">
            <a:noAutofit/>
          </a:bodyPr>
          <a:lstStyle/>
          <a:p>
            <a:pPr marL="179705" indent="-179705"/>
            <a:r>
              <a:rPr lang="sv-SE" b="1" i="0">
                <a:solidFill>
                  <a:srgbClr val="111111"/>
                </a:solidFill>
                <a:effectLst/>
              </a:rPr>
              <a:t>Centrala kollektivavtal</a:t>
            </a:r>
            <a:r>
              <a:rPr lang="sv-SE" b="0" i="0">
                <a:solidFill>
                  <a:srgbClr val="111111"/>
                </a:solidFill>
                <a:effectLst/>
              </a:rPr>
              <a:t>: Sätter ramarna för arbetsvillkoren i en hel bransch (</a:t>
            </a:r>
            <a:r>
              <a:rPr lang="sv-SE">
                <a:solidFill>
                  <a:srgbClr val="111111"/>
                </a:solidFill>
              </a:rPr>
              <a:t>t ex</a:t>
            </a:r>
            <a:r>
              <a:rPr lang="sv-SE" b="0" i="0">
                <a:solidFill>
                  <a:srgbClr val="111111"/>
                </a:solidFill>
                <a:effectLst/>
              </a:rPr>
              <a:t> löneprocess, tjänstepension, föräldralön).</a:t>
            </a:r>
            <a:endParaRPr lang="sv-SE">
              <a:cs typeface="Arial"/>
            </a:endParaRPr>
          </a:p>
          <a:p>
            <a:pPr marL="179705" indent="-179705"/>
            <a:r>
              <a:rPr lang="sv-SE" b="1" i="0">
                <a:solidFill>
                  <a:srgbClr val="111111"/>
                </a:solidFill>
                <a:effectLst/>
              </a:rPr>
              <a:t>Lokala kollektivavtal</a:t>
            </a:r>
            <a:r>
              <a:rPr lang="sv-SE" b="0" i="0">
                <a:solidFill>
                  <a:srgbClr val="111111"/>
                </a:solidFill>
                <a:effectLst/>
              </a:rPr>
              <a:t>: Förhandlas och gäller på en enskild arbetsplats (t</a:t>
            </a:r>
            <a:r>
              <a:rPr lang="sv-SE">
                <a:solidFill>
                  <a:srgbClr val="111111"/>
                </a:solidFill>
              </a:rPr>
              <a:t> </a:t>
            </a:r>
            <a:r>
              <a:rPr lang="sv-SE" b="0" i="0">
                <a:solidFill>
                  <a:srgbClr val="111111"/>
                </a:solidFill>
                <a:effectLst/>
              </a:rPr>
              <a:t>ex flextid, övertidskompensation, friskvård).</a:t>
            </a:r>
            <a:br>
              <a:rPr lang="sv-SE"/>
            </a:br>
            <a:endParaRPr lang="sv-SE" b="0" i="0">
              <a:solidFill>
                <a:srgbClr val="111111"/>
              </a:solidFill>
              <a:effectLst/>
            </a:endParaRPr>
          </a:p>
          <a:p>
            <a:pPr marL="179705" indent="-179705"/>
            <a:endParaRPr lang="sv-SE">
              <a:solidFill>
                <a:srgbClr val="000000"/>
              </a:solidFill>
              <a:latin typeface="Arial"/>
              <a:cs typeface="Arial"/>
            </a:endParaRPr>
          </a:p>
        </p:txBody>
      </p:sp>
      <p:sp>
        <p:nvSpPr>
          <p:cNvPr id="3" name="Rubrik 2">
            <a:extLst>
              <a:ext uri="{FF2B5EF4-FFF2-40B4-BE49-F238E27FC236}">
                <a16:creationId xmlns:a16="http://schemas.microsoft.com/office/drawing/2014/main" id="{E52E9218-9B38-F930-502D-1D48B43C4DB6}"/>
              </a:ext>
            </a:extLst>
          </p:cNvPr>
          <p:cNvSpPr>
            <a:spLocks noGrp="1"/>
          </p:cNvSpPr>
          <p:nvPr>
            <p:ph type="title"/>
          </p:nvPr>
        </p:nvSpPr>
        <p:spPr>
          <a:xfrm>
            <a:off x="1023064" y="793438"/>
            <a:ext cx="10755046" cy="893307"/>
          </a:xfrm>
        </p:spPr>
        <p:txBody>
          <a:bodyPr/>
          <a:lstStyle/>
          <a:p>
            <a:r>
              <a:rPr lang="sv-SE"/>
              <a:t>Centrala och lokala kollektivavtal | </a:t>
            </a:r>
            <a:r>
              <a:rPr lang="sv-SE" sz="1800" b="0"/>
              <a:t>Parterna förhandlar och beslutet blir ett avtal</a:t>
            </a:r>
            <a:endParaRPr lang="sv-SE"/>
          </a:p>
        </p:txBody>
      </p:sp>
      <p:sp>
        <p:nvSpPr>
          <p:cNvPr id="6" name="Rectangle 5">
            <a:extLst>
              <a:ext uri="{FF2B5EF4-FFF2-40B4-BE49-F238E27FC236}">
                <a16:creationId xmlns:a16="http://schemas.microsoft.com/office/drawing/2014/main" id="{DD52CE05-156A-0F24-087D-DE3EE9C4C35F}"/>
              </a:ext>
            </a:extLst>
          </p:cNvPr>
          <p:cNvSpPr/>
          <p:nvPr/>
        </p:nvSpPr>
        <p:spPr>
          <a:xfrm>
            <a:off x="1216195" y="4264149"/>
            <a:ext cx="4625007" cy="10800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noFill/>
              </a:ln>
              <a:solidFill>
                <a:schemeClr val="bg1"/>
              </a:solidFill>
            </a:endParaRPr>
          </a:p>
        </p:txBody>
      </p:sp>
      <p:sp>
        <p:nvSpPr>
          <p:cNvPr id="4" name="TextBox 3">
            <a:extLst>
              <a:ext uri="{FF2B5EF4-FFF2-40B4-BE49-F238E27FC236}">
                <a16:creationId xmlns:a16="http://schemas.microsoft.com/office/drawing/2014/main" id="{DD0DC099-DE3F-491F-FEA7-DCEC42965D06}"/>
              </a:ext>
            </a:extLst>
          </p:cNvPr>
          <p:cNvSpPr txBox="1"/>
          <p:nvPr/>
        </p:nvSpPr>
        <p:spPr>
          <a:xfrm>
            <a:off x="1448107" y="4481706"/>
            <a:ext cx="436659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a:solidFill>
                  <a:schemeClr val="bg1"/>
                </a:solidFill>
              </a:rPr>
              <a:t>Kollektivavtalen omfattar alla anställda på arbetsplatsen, inte bara medlemmar.</a:t>
            </a:r>
            <a:r>
              <a:rPr lang="en-US">
                <a:solidFill>
                  <a:schemeClr val="bg1"/>
                </a:solidFill>
                <a:cs typeface="Arial"/>
              </a:rPr>
              <a:t>​</a:t>
            </a:r>
          </a:p>
        </p:txBody>
      </p:sp>
    </p:spTree>
    <p:extLst>
      <p:ext uri="{BB962C8B-B14F-4D97-AF65-F5344CB8AC3E}">
        <p14:creationId xmlns:p14="http://schemas.microsoft.com/office/powerpoint/2010/main" val="668650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525EA-1F7F-4C29-BDC6-E35CB851F398}"/>
            </a:ext>
          </a:extLst>
        </p:cNvPr>
        <p:cNvGrpSpPr/>
        <p:nvPr/>
      </p:nvGrpSpPr>
      <p:grpSpPr>
        <a:xfrm>
          <a:off x="0" y="0"/>
          <a:ext cx="0" cy="0"/>
          <a:chOff x="0" y="0"/>
          <a:chExt cx="0" cy="0"/>
        </a:xfrm>
      </p:grpSpPr>
      <p:pic>
        <p:nvPicPr>
          <p:cNvPr id="5" name="Bildobjekt 4">
            <a:extLst>
              <a:ext uri="{FF2B5EF4-FFF2-40B4-BE49-F238E27FC236}">
                <a16:creationId xmlns:a16="http://schemas.microsoft.com/office/drawing/2014/main" id="{BC7F6A84-3E28-69F0-F79C-D407A17FD8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95623" y="1439640"/>
            <a:ext cx="4591792" cy="4624922"/>
          </a:xfrm>
          <a:prstGeom prst="rect">
            <a:avLst/>
          </a:prstGeom>
        </p:spPr>
      </p:pic>
      <p:sp>
        <p:nvSpPr>
          <p:cNvPr id="2" name="Platshållare för innehåll 1">
            <a:extLst>
              <a:ext uri="{FF2B5EF4-FFF2-40B4-BE49-F238E27FC236}">
                <a16:creationId xmlns:a16="http://schemas.microsoft.com/office/drawing/2014/main" id="{D927F17B-1E3C-D630-33F7-7250A09461CE}"/>
              </a:ext>
            </a:extLst>
          </p:cNvPr>
          <p:cNvSpPr>
            <a:spLocks noGrp="1"/>
          </p:cNvSpPr>
          <p:nvPr>
            <p:ph idx="1"/>
          </p:nvPr>
        </p:nvSpPr>
        <p:spPr>
          <a:xfrm>
            <a:off x="1130320" y="1699807"/>
            <a:ext cx="5463438" cy="4133402"/>
          </a:xfrm>
        </p:spPr>
        <p:txBody>
          <a:bodyPr vert="horz" lIns="0" tIns="0" rIns="0" bIns="0" rtlCol="0" anchor="t">
            <a:noAutofit/>
          </a:bodyPr>
          <a:lstStyle/>
          <a:p>
            <a:pPr marL="179705" indent="-179705"/>
            <a:r>
              <a:rPr lang="sv-SE" b="1" i="0">
                <a:solidFill>
                  <a:srgbClr val="111111"/>
                </a:solidFill>
                <a:effectLst/>
              </a:rPr>
              <a:t>Standardavtal</a:t>
            </a:r>
            <a:r>
              <a:rPr lang="sv-SE" b="1">
                <a:solidFill>
                  <a:srgbClr val="111111"/>
                </a:solidFill>
              </a:rPr>
              <a:t> i kombination med personalpolicy</a:t>
            </a:r>
            <a:r>
              <a:rPr lang="sv-SE" b="0" i="0">
                <a:solidFill>
                  <a:srgbClr val="111111"/>
                </a:solidFill>
                <a:effectLst/>
              </a:rPr>
              <a:t>: </a:t>
            </a:r>
            <a:r>
              <a:rPr lang="sv-SE">
                <a:solidFill>
                  <a:srgbClr val="111111"/>
                </a:solidFill>
                <a:latin typeface="Arial"/>
                <a:cs typeface="Arial"/>
              </a:rPr>
              <a:t>De flesta arbetsgivare har standardavtal som de strikt följer. Många arbetsgivare utan kollektivavtal hänvisar viktiga arbetsvillkor och förmåner till en personalpolicy. </a:t>
            </a:r>
          </a:p>
          <a:p>
            <a:pPr marL="179705" indent="-179705"/>
            <a:r>
              <a:rPr lang="sv-SE" b="1" i="0">
                <a:solidFill>
                  <a:srgbClr val="111111"/>
                </a:solidFill>
                <a:effectLst/>
              </a:rPr>
              <a:t>Begränsad dokumentation</a:t>
            </a:r>
            <a:r>
              <a:rPr lang="sv-SE" b="0" i="0">
                <a:solidFill>
                  <a:srgbClr val="111111"/>
                </a:solidFill>
                <a:effectLst/>
              </a:rPr>
              <a:t>: Viktiga villkor som tjänstepension och övertid finns inte alltid med.</a:t>
            </a:r>
            <a:r>
              <a:rPr lang="sv-SE">
                <a:solidFill>
                  <a:srgbClr val="111111"/>
                </a:solidFill>
              </a:rPr>
              <a:t> </a:t>
            </a:r>
            <a:br>
              <a:rPr lang="sv-SE">
                <a:solidFill>
                  <a:srgbClr val="111111"/>
                </a:solidFill>
              </a:rPr>
            </a:br>
            <a:r>
              <a:rPr lang="sv-SE">
                <a:solidFill>
                  <a:srgbClr val="111111"/>
                </a:solidFill>
              </a:rPr>
              <a:t>Det som står i en personalpolicy och inte i ditt anställningsavtal kan arbetsgivaren ändra när </a:t>
            </a:r>
            <a:br>
              <a:rPr lang="sv-SE">
                <a:solidFill>
                  <a:srgbClr val="111111"/>
                </a:solidFill>
              </a:rPr>
            </a:br>
            <a:r>
              <a:rPr lang="sv-SE">
                <a:solidFill>
                  <a:srgbClr val="111111"/>
                </a:solidFill>
              </a:rPr>
              <a:t>som helt. Personalpolicyn är inget avtal. </a:t>
            </a:r>
            <a:endParaRPr lang="sv-SE" b="0" i="0">
              <a:solidFill>
                <a:srgbClr val="111111"/>
              </a:solidFill>
              <a:effectLst/>
              <a:cs typeface="Arial"/>
            </a:endParaRPr>
          </a:p>
          <a:p>
            <a:pPr marL="179705" indent="-179705"/>
            <a:r>
              <a:rPr lang="sv-SE" b="1" i="0">
                <a:solidFill>
                  <a:srgbClr val="111111"/>
                </a:solidFill>
                <a:effectLst/>
              </a:rPr>
              <a:t>Viktigt att förstå villkoren</a:t>
            </a:r>
            <a:r>
              <a:rPr lang="sv-SE" b="1">
                <a:solidFill>
                  <a:srgbClr val="111111"/>
                </a:solidFill>
              </a:rPr>
              <a:t> i ett anställningsavtal</a:t>
            </a:r>
            <a:r>
              <a:rPr lang="sv-SE" b="0" i="0">
                <a:solidFill>
                  <a:srgbClr val="111111"/>
                </a:solidFill>
                <a:effectLst/>
              </a:rPr>
              <a:t>: De påverkar både ditt arbetsliv och privatliv.</a:t>
            </a:r>
            <a:endParaRPr lang="sv-SE" b="0" i="0">
              <a:solidFill>
                <a:srgbClr val="111111"/>
              </a:solidFill>
              <a:effectLst/>
              <a:cs typeface="Arial"/>
            </a:endParaRPr>
          </a:p>
          <a:p>
            <a:pPr marL="0" indent="0">
              <a:buNone/>
            </a:pPr>
            <a:endParaRPr lang="sv-SE"/>
          </a:p>
        </p:txBody>
      </p:sp>
      <p:sp>
        <p:nvSpPr>
          <p:cNvPr id="3" name="Rubrik 2">
            <a:extLst>
              <a:ext uri="{FF2B5EF4-FFF2-40B4-BE49-F238E27FC236}">
                <a16:creationId xmlns:a16="http://schemas.microsoft.com/office/drawing/2014/main" id="{35257898-F1CB-AC26-81A2-7FC856504B11}"/>
              </a:ext>
            </a:extLst>
          </p:cNvPr>
          <p:cNvSpPr>
            <a:spLocks noGrp="1"/>
          </p:cNvSpPr>
          <p:nvPr>
            <p:ph type="title"/>
          </p:nvPr>
        </p:nvSpPr>
        <p:spPr>
          <a:xfrm>
            <a:off x="1130320" y="792000"/>
            <a:ext cx="9360000" cy="864000"/>
          </a:xfrm>
        </p:spPr>
        <p:txBody>
          <a:bodyPr/>
          <a:lstStyle/>
          <a:p>
            <a:r>
              <a:rPr lang="sv-SE"/>
              <a:t>Anställningsavtal | </a:t>
            </a:r>
            <a:r>
              <a:rPr lang="sv-SE" sz="1800" b="0"/>
              <a:t>Arbetsgivaren beslutar</a:t>
            </a:r>
            <a:endParaRPr lang="sv-SE" sz="1800" b="0">
              <a:cs typeface="Arial"/>
            </a:endParaRPr>
          </a:p>
          <a:p>
            <a:endParaRPr lang="sv-SE">
              <a:cs typeface="Arial"/>
            </a:endParaRPr>
          </a:p>
        </p:txBody>
      </p:sp>
    </p:spTree>
    <p:extLst>
      <p:ext uri="{BB962C8B-B14F-4D97-AF65-F5344CB8AC3E}">
        <p14:creationId xmlns:p14="http://schemas.microsoft.com/office/powerpoint/2010/main" val="158052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7A241AD-995C-68DD-C23B-A4D493B7FB99}"/>
              </a:ext>
            </a:extLst>
          </p:cNvPr>
          <p:cNvSpPr>
            <a:spLocks noGrp="1"/>
          </p:cNvSpPr>
          <p:nvPr>
            <p:ph type="title"/>
          </p:nvPr>
        </p:nvSpPr>
        <p:spPr>
          <a:xfrm>
            <a:off x="1264181" y="2859370"/>
            <a:ext cx="9360000" cy="864000"/>
          </a:xfrm>
        </p:spPr>
        <p:txBody>
          <a:bodyPr/>
          <a:lstStyle/>
          <a:p>
            <a:pPr algn="ctr"/>
            <a:r>
              <a:rPr lang="sv-SE"/>
              <a:t>Sveriges Ingenjörer</a:t>
            </a:r>
            <a:r>
              <a:rPr lang="sv-SE">
                <a:solidFill>
                  <a:srgbClr val="000000"/>
                </a:solidFill>
                <a:latin typeface="Arial"/>
                <a:ea typeface="+mj-lt"/>
                <a:cs typeface="+mj-lt"/>
              </a:rPr>
              <a:t> </a:t>
            </a:r>
            <a:r>
              <a:rPr lang="sv-SE" sz="4000" b="0">
                <a:solidFill>
                  <a:srgbClr val="0099CC"/>
                </a:solidFill>
                <a:latin typeface="PT Serif"/>
                <a:ea typeface="+mj-lt"/>
                <a:cs typeface="+mj-lt"/>
              </a:rPr>
              <a:t>♥</a:t>
            </a:r>
            <a:r>
              <a:rPr lang="sv-SE" sz="4000" b="0">
                <a:solidFill>
                  <a:srgbClr val="0099CC"/>
                </a:solidFill>
                <a:latin typeface="PT Serif"/>
                <a:cs typeface="Arial"/>
              </a:rPr>
              <a:t> </a:t>
            </a:r>
            <a:r>
              <a:rPr lang="sv-SE"/>
              <a:t>svenska modellen</a:t>
            </a:r>
          </a:p>
        </p:txBody>
      </p:sp>
    </p:spTree>
    <p:extLst>
      <p:ext uri="{BB962C8B-B14F-4D97-AF65-F5344CB8AC3E}">
        <p14:creationId xmlns:p14="http://schemas.microsoft.com/office/powerpoint/2010/main" val="673620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Den svenska modellen - Så levererar den">
            <a:hlinkClick r:id="" action="ppaction://media"/>
            <a:extLst>
              <a:ext uri="{FF2B5EF4-FFF2-40B4-BE49-F238E27FC236}">
                <a16:creationId xmlns:a16="http://schemas.microsoft.com/office/drawing/2014/main" id="{E67AEAE4-4A16-8355-7CA6-9E1EFFFAC30F}"/>
              </a:ext>
            </a:extLst>
          </p:cNvPr>
          <p:cNvPicPr>
            <a:picLocks noRot="1" noChangeAspect="1"/>
          </p:cNvPicPr>
          <p:nvPr>
            <a:videoFile r:link="rId1"/>
          </p:nvPr>
        </p:nvPicPr>
        <p:blipFill>
          <a:blip r:embed="rId4"/>
          <a:stretch>
            <a:fillRect/>
          </a:stretch>
        </p:blipFill>
        <p:spPr>
          <a:xfrm>
            <a:off x="1241425" y="685800"/>
            <a:ext cx="9710738" cy="5486400"/>
          </a:xfrm>
          <a:prstGeom prst="rect">
            <a:avLst/>
          </a:prstGeom>
        </p:spPr>
      </p:pic>
    </p:spTree>
    <p:extLst>
      <p:ext uri="{BB962C8B-B14F-4D97-AF65-F5344CB8AC3E}">
        <p14:creationId xmlns:p14="http://schemas.microsoft.com/office/powerpoint/2010/main" val="4124894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68BABF2-74B3-7AA5-BB88-59F803D093A3}"/>
              </a:ext>
            </a:extLst>
          </p:cNvPr>
          <p:cNvSpPr>
            <a:spLocks noGrp="1"/>
          </p:cNvSpPr>
          <p:nvPr>
            <p:ph idx="1"/>
          </p:nvPr>
        </p:nvSpPr>
        <p:spPr>
          <a:xfrm>
            <a:off x="1489157" y="1759025"/>
            <a:ext cx="7918062" cy="4320000"/>
          </a:xfrm>
        </p:spPr>
        <p:txBody>
          <a:bodyPr vert="horz" lIns="0" tIns="0" rIns="0" bIns="0" rtlCol="0" anchor="t">
            <a:noAutofit/>
          </a:bodyPr>
          <a:lstStyle/>
          <a:p>
            <a:pPr marL="179705" indent="-179705"/>
            <a:r>
              <a:rPr lang="sv-SE" b="1" i="0">
                <a:solidFill>
                  <a:srgbClr val="242424"/>
                </a:solidFill>
                <a:effectLst/>
                <a:latin typeface="Arial"/>
                <a:cs typeface="Arial"/>
              </a:rPr>
              <a:t>Arbetsmarknad:</a:t>
            </a:r>
            <a:r>
              <a:rPr lang="sv-SE" b="0" i="0">
                <a:solidFill>
                  <a:srgbClr val="242424"/>
                </a:solidFill>
                <a:effectLst/>
                <a:latin typeface="Arial"/>
                <a:cs typeface="Arial"/>
              </a:rPr>
              <a:t> Arbetsgivare och fackföreningar förhandlar direkt om löner och arbetsvillkor genom kollektivavtal. Staten blandar sig inte i dessa förhandlingar. Detta system kallas ofta för partsmodellen.</a:t>
            </a:r>
          </a:p>
          <a:p>
            <a:pPr marL="179705" indent="-179705"/>
            <a:r>
              <a:rPr lang="sv-SE" b="1" i="0">
                <a:solidFill>
                  <a:srgbClr val="242424"/>
                </a:solidFill>
                <a:effectLst/>
                <a:latin typeface="Arial"/>
                <a:cs typeface="Arial"/>
              </a:rPr>
              <a:t>Fredsplikt</a:t>
            </a:r>
            <a:r>
              <a:rPr lang="sv-SE" b="0" i="0">
                <a:solidFill>
                  <a:srgbClr val="242424"/>
                </a:solidFill>
                <a:effectLst/>
                <a:latin typeface="Arial"/>
                <a:cs typeface="Arial"/>
              </a:rPr>
              <a:t>: Under tiden ett kollektivavtal gäller, får inga strejker eller lockouter ske. Detta kallas fredsplikt.</a:t>
            </a:r>
          </a:p>
          <a:p>
            <a:pPr marL="179705" indent="-179705"/>
            <a:r>
              <a:rPr lang="sv-SE" b="1" i="0">
                <a:solidFill>
                  <a:srgbClr val="242424"/>
                </a:solidFill>
                <a:effectLst/>
                <a:latin typeface="Arial"/>
                <a:cs typeface="Arial"/>
              </a:rPr>
              <a:t>Välfärd: </a:t>
            </a:r>
            <a:r>
              <a:rPr lang="sv-SE" b="0" i="0">
                <a:solidFill>
                  <a:srgbClr val="242424"/>
                </a:solidFill>
                <a:effectLst/>
                <a:latin typeface="Arial"/>
                <a:cs typeface="Arial"/>
              </a:rPr>
              <a:t>Den svenska modellen inkluderar också ett omfattande välfärdssystem som finansieras av staten. Detta innebär att alla har tillgång till sjukvård, utbildning och socialförsäkringar som pensioner och arbetslöshetsersättning.</a:t>
            </a:r>
          </a:p>
          <a:p>
            <a:pPr marL="179705" indent="-179705">
              <a:lnSpc>
                <a:spcPct val="100000"/>
              </a:lnSpc>
              <a:buFont typeface="Arial,Sans-Serif" panose="020B0604020202020204" pitchFamily="34" charset="0"/>
            </a:pPr>
            <a:r>
              <a:rPr lang="sv-SE" b="1" i="0">
                <a:solidFill>
                  <a:srgbClr val="242424"/>
                </a:solidFill>
                <a:effectLst/>
                <a:latin typeface="Arial"/>
                <a:cs typeface="Arial"/>
              </a:rPr>
              <a:t>Historik: </a:t>
            </a:r>
            <a:r>
              <a:rPr lang="sv-SE" b="0" i="0">
                <a:solidFill>
                  <a:srgbClr val="242424"/>
                </a:solidFill>
                <a:effectLst/>
                <a:latin typeface="Arial"/>
                <a:cs typeface="Arial"/>
              </a:rPr>
              <a:t>Modellen har sina rötter i 1930-talet med Saltsjöbadsavtalet, där arbetsmarknadens parter kom överens om att lösa konflikter genom förhandlingar istället för strejker och lockouter.</a:t>
            </a:r>
            <a:endParaRPr lang="sv-SE" sz="1500">
              <a:cs typeface="Arial"/>
            </a:endParaRPr>
          </a:p>
          <a:p>
            <a:pPr marL="179705" indent="-179705"/>
            <a:endParaRPr lang="sv-SE">
              <a:cs typeface="Arial"/>
            </a:endParaRPr>
          </a:p>
        </p:txBody>
      </p:sp>
      <p:sp>
        <p:nvSpPr>
          <p:cNvPr id="3" name="Rubrik 2">
            <a:extLst>
              <a:ext uri="{FF2B5EF4-FFF2-40B4-BE49-F238E27FC236}">
                <a16:creationId xmlns:a16="http://schemas.microsoft.com/office/drawing/2014/main" id="{A408FF18-A949-A661-23B3-83D0D1A4A8BE}"/>
              </a:ext>
            </a:extLst>
          </p:cNvPr>
          <p:cNvSpPr>
            <a:spLocks noGrp="1"/>
          </p:cNvSpPr>
          <p:nvPr>
            <p:ph type="title"/>
          </p:nvPr>
        </p:nvSpPr>
        <p:spPr>
          <a:xfrm>
            <a:off x="1490329" y="895025"/>
            <a:ext cx="9360000" cy="864000"/>
          </a:xfrm>
        </p:spPr>
        <p:txBody>
          <a:bodyPr/>
          <a:lstStyle/>
          <a:p>
            <a:r>
              <a:rPr lang="sv-SE"/>
              <a:t>Vad är svenska modellen?</a:t>
            </a:r>
          </a:p>
        </p:txBody>
      </p:sp>
    </p:spTree>
    <p:extLst>
      <p:ext uri="{BB962C8B-B14F-4D97-AF65-F5344CB8AC3E}">
        <p14:creationId xmlns:p14="http://schemas.microsoft.com/office/powerpoint/2010/main" val="83377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a:extLst>
              <a:ext uri="{FF2B5EF4-FFF2-40B4-BE49-F238E27FC236}">
                <a16:creationId xmlns:a16="http://schemas.microsoft.com/office/drawing/2014/main" id="{49A26847-017D-E005-91EA-4CDDF4A67390}"/>
              </a:ext>
            </a:extLst>
          </p:cNvPr>
          <p:cNvGrpSpPr/>
          <p:nvPr/>
        </p:nvGrpSpPr>
        <p:grpSpPr>
          <a:xfrm>
            <a:off x="1491697" y="3506564"/>
            <a:ext cx="9211471" cy="1478684"/>
            <a:chOff x="1345159" y="3275243"/>
            <a:chExt cx="9211471" cy="1478684"/>
          </a:xfrm>
        </p:grpSpPr>
        <p:sp>
          <p:nvSpPr>
            <p:cNvPr id="6" name="textruta 5">
              <a:extLst>
                <a:ext uri="{FF2B5EF4-FFF2-40B4-BE49-F238E27FC236}">
                  <a16:creationId xmlns:a16="http://schemas.microsoft.com/office/drawing/2014/main" id="{DBD1F431-EC1D-894D-4D1D-027E5C1705EA}"/>
                </a:ext>
              </a:extLst>
            </p:cNvPr>
            <p:cNvSpPr txBox="1"/>
            <p:nvPr/>
          </p:nvSpPr>
          <p:spPr>
            <a:xfrm>
              <a:off x="1345159" y="3275243"/>
              <a:ext cx="2869671" cy="1477328"/>
            </a:xfrm>
            <a:prstGeom prst="rect">
              <a:avLst/>
            </a:prstGeom>
            <a:noFill/>
          </p:spPr>
          <p:txBody>
            <a:bodyPr wrap="square" lIns="91440" tIns="45720" rIns="91440" bIns="45720" rtlCol="0" anchor="t">
              <a:spAutoFit/>
            </a:bodyPr>
            <a:lstStyle/>
            <a:p>
              <a:pPr algn="ctr"/>
              <a:r>
                <a:rPr lang="sv-SE" b="1"/>
                <a:t>Goda villkor: </a:t>
              </a:r>
              <a:endParaRPr lang="sv-SE" b="1">
                <a:cs typeface="Arial"/>
              </a:endParaRPr>
            </a:p>
            <a:p>
              <a:pPr algn="ctr"/>
              <a:r>
                <a:rPr lang="sv-SE"/>
                <a:t>För anställda och </a:t>
              </a:r>
              <a:br>
                <a:rPr lang="sv-SE"/>
              </a:br>
              <a:r>
                <a:rPr lang="sv-SE"/>
                <a:t>värnar företagens konkurrenskraft.</a:t>
              </a:r>
              <a:endParaRPr lang="sv-SE">
                <a:cs typeface="Arial"/>
              </a:endParaRPr>
            </a:p>
            <a:p>
              <a:pPr algn="ctr"/>
              <a:endParaRPr lang="sv-SE" b="0" i="0">
                <a:solidFill>
                  <a:srgbClr val="000000"/>
                </a:solidFill>
                <a:effectLst/>
                <a:latin typeface="Arial Nova"/>
                <a:cs typeface="Arial"/>
              </a:endParaRPr>
            </a:p>
          </p:txBody>
        </p:sp>
        <p:sp>
          <p:nvSpPr>
            <p:cNvPr id="2" name="textruta 1">
              <a:extLst>
                <a:ext uri="{FF2B5EF4-FFF2-40B4-BE49-F238E27FC236}">
                  <a16:creationId xmlns:a16="http://schemas.microsoft.com/office/drawing/2014/main" id="{0F727EE4-4D5E-F236-7F9C-399D9C224698}"/>
                </a:ext>
              </a:extLst>
            </p:cNvPr>
            <p:cNvSpPr txBox="1"/>
            <p:nvPr/>
          </p:nvSpPr>
          <p:spPr>
            <a:xfrm>
              <a:off x="4503094" y="3276600"/>
              <a:ext cx="28838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b="1">
                  <a:solidFill>
                    <a:srgbClr val="111111"/>
                  </a:solidFill>
                  <a:cs typeface="Arial"/>
                </a:rPr>
                <a:t>Kollektivavtal:</a:t>
              </a:r>
            </a:p>
            <a:p>
              <a:pPr algn="ctr"/>
              <a:r>
                <a:rPr lang="sv-SE">
                  <a:solidFill>
                    <a:srgbClr val="111111"/>
                  </a:solidFill>
                  <a:cs typeface="Arial"/>
                </a:rPr>
                <a:t>Resultat av gemensamma förhandlingar, avtal som båda parter står bakom.</a:t>
              </a:r>
              <a:r>
                <a:rPr lang="en-US">
                  <a:cs typeface="Arial"/>
                </a:rPr>
                <a:t>​</a:t>
              </a:r>
              <a:endParaRPr lang="sv-SE">
                <a:solidFill>
                  <a:srgbClr val="111111"/>
                </a:solidFill>
                <a:cs typeface="Arial"/>
              </a:endParaRPr>
            </a:p>
          </p:txBody>
        </p:sp>
        <p:sp>
          <p:nvSpPr>
            <p:cNvPr id="4" name="textruta 3">
              <a:extLst>
                <a:ext uri="{FF2B5EF4-FFF2-40B4-BE49-F238E27FC236}">
                  <a16:creationId xmlns:a16="http://schemas.microsoft.com/office/drawing/2014/main" id="{873CF332-8513-E64A-1D3B-63D530CFC1B2}"/>
                </a:ext>
              </a:extLst>
            </p:cNvPr>
            <p:cNvSpPr txBox="1"/>
            <p:nvPr/>
          </p:nvSpPr>
          <p:spPr>
            <a:xfrm>
              <a:off x="7672753" y="3276599"/>
              <a:ext cx="288387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b="1"/>
                <a:t>Flexibilitet: </a:t>
              </a:r>
              <a:endParaRPr lang="sv-SE" b="1">
                <a:cs typeface="Arial"/>
              </a:endParaRPr>
            </a:p>
            <a:p>
              <a:pPr algn="ctr"/>
              <a:r>
                <a:rPr lang="sv-SE"/>
                <a:t>Arbetsvillkoren förhandlas regelbundet och anpassas efter bransch och arbetsplats.</a:t>
              </a:r>
              <a:endParaRPr lang="sv-SE">
                <a:cs typeface="Arial"/>
              </a:endParaRPr>
            </a:p>
          </p:txBody>
        </p:sp>
      </p:grpSp>
      <p:sp>
        <p:nvSpPr>
          <p:cNvPr id="11" name="Rubrik 2">
            <a:extLst>
              <a:ext uri="{FF2B5EF4-FFF2-40B4-BE49-F238E27FC236}">
                <a16:creationId xmlns:a16="http://schemas.microsoft.com/office/drawing/2014/main" id="{D918F3DE-E4CC-5200-A451-A975A70845C4}"/>
              </a:ext>
            </a:extLst>
          </p:cNvPr>
          <p:cNvSpPr>
            <a:spLocks noGrp="1"/>
          </p:cNvSpPr>
          <p:nvPr>
            <p:ph type="title"/>
          </p:nvPr>
        </p:nvSpPr>
        <p:spPr>
          <a:xfrm>
            <a:off x="1414800" y="792000"/>
            <a:ext cx="9360000" cy="864000"/>
          </a:xfrm>
        </p:spPr>
        <p:txBody>
          <a:bodyPr/>
          <a:lstStyle/>
          <a:p>
            <a:r>
              <a:rPr lang="sv-SE"/>
              <a:t>Svenska modellen skapar förutsättningar för t</a:t>
            </a:r>
            <a:r>
              <a:rPr lang="sv-SE" sz="2800" i="0" kern="1200" baseline="0">
                <a:effectLst/>
                <a:ea typeface="+mj-ea"/>
                <a:cs typeface="+mj-cs"/>
              </a:rPr>
              <a:t>rivsel, engagemang, motivation och framgång på jobbet</a:t>
            </a:r>
            <a:endParaRPr lang="sv-SE"/>
          </a:p>
        </p:txBody>
      </p:sp>
      <p:pic>
        <p:nvPicPr>
          <p:cNvPr id="12" name="Bild 11" descr="Handskakning kontur">
            <a:extLst>
              <a:ext uri="{FF2B5EF4-FFF2-40B4-BE49-F238E27FC236}">
                <a16:creationId xmlns:a16="http://schemas.microsoft.com/office/drawing/2014/main" id="{67F37860-9647-A7BB-10A9-227F787D21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386692"/>
            <a:ext cx="914400" cy="914400"/>
          </a:xfrm>
          <a:prstGeom prst="rect">
            <a:avLst/>
          </a:prstGeom>
        </p:spPr>
      </p:pic>
      <p:pic>
        <p:nvPicPr>
          <p:cNvPr id="13" name="Bild 12" descr="Cirklar med pilar kontur">
            <a:extLst>
              <a:ext uri="{FF2B5EF4-FFF2-40B4-BE49-F238E27FC236}">
                <a16:creationId xmlns:a16="http://schemas.microsoft.com/office/drawing/2014/main" id="{817846F2-386A-7E04-CF0A-BB55B151D3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14014" y="2386692"/>
            <a:ext cx="914400" cy="914400"/>
          </a:xfrm>
          <a:prstGeom prst="rect">
            <a:avLst/>
          </a:prstGeom>
        </p:spPr>
      </p:pic>
      <p:pic>
        <p:nvPicPr>
          <p:cNvPr id="14" name="Bild 13" descr="Ambitioner kontur">
            <a:extLst>
              <a:ext uri="{FF2B5EF4-FFF2-40B4-BE49-F238E27FC236}">
                <a16:creationId xmlns:a16="http://schemas.microsoft.com/office/drawing/2014/main" id="{58F7E273-4EC8-C5C2-4462-7ABA95C55C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27514" y="2386692"/>
            <a:ext cx="914400" cy="914400"/>
          </a:xfrm>
          <a:prstGeom prst="rect">
            <a:avLst/>
          </a:prstGeom>
        </p:spPr>
      </p:pic>
    </p:spTree>
    <p:extLst>
      <p:ext uri="{BB962C8B-B14F-4D97-AF65-F5344CB8AC3E}">
        <p14:creationId xmlns:p14="http://schemas.microsoft.com/office/powerpoint/2010/main" val="102695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B63FF43E-2D3C-E299-5BF2-683559453301}"/>
              </a:ext>
            </a:extLst>
          </p:cNvPr>
          <p:cNvSpPr>
            <a:spLocks noGrp="1"/>
          </p:cNvSpPr>
          <p:nvPr>
            <p:ph idx="1"/>
          </p:nvPr>
        </p:nvSpPr>
        <p:spPr>
          <a:xfrm>
            <a:off x="1414800" y="1907999"/>
            <a:ext cx="7507754" cy="4320000"/>
          </a:xfrm>
        </p:spPr>
        <p:txBody>
          <a:bodyPr vert="horz" lIns="0" tIns="0" rIns="0" bIns="0" rtlCol="0" anchor="t">
            <a:noAutofit/>
          </a:bodyPr>
          <a:lstStyle/>
          <a:p>
            <a:pPr marL="179705" indent="-179705"/>
            <a:r>
              <a:rPr lang="sv-SE" b="1" dirty="0">
                <a:effectLst/>
              </a:rPr>
              <a:t>Inget glöms, inget göms!</a:t>
            </a:r>
            <a:r>
              <a:rPr lang="sv-SE" dirty="0">
                <a:effectLst/>
              </a:rPr>
              <a:t> </a:t>
            </a:r>
            <a:br>
              <a:rPr lang="sv-SE"/>
            </a:br>
            <a:r>
              <a:rPr lang="sv-SE" dirty="0">
                <a:effectLst/>
              </a:rPr>
              <a:t>Löpnade, strukturerad och öppen dialog </a:t>
            </a:r>
            <a:r>
              <a:rPr lang="sv-SE" dirty="0"/>
              <a:t>mellan anställda och arbetsgivare om</a:t>
            </a:r>
            <a:r>
              <a:rPr lang="sv-SE" dirty="0">
                <a:effectLst/>
              </a:rPr>
              <a:t> hur arbetsplatsen kan utvecklas och bli framgångsrik.  </a:t>
            </a:r>
            <a:endParaRPr lang="en-US" dirty="0"/>
          </a:p>
          <a:p>
            <a:pPr marL="179705" indent="-179705"/>
            <a:r>
              <a:rPr lang="sv-SE" b="1" dirty="0">
                <a:effectLst/>
              </a:rPr>
              <a:t>Bra för så många som möjligt!</a:t>
            </a:r>
            <a:r>
              <a:rPr lang="sv-SE" dirty="0">
                <a:effectLst/>
              </a:rPr>
              <a:t> </a:t>
            </a:r>
            <a:br>
              <a:rPr lang="sv-SE"/>
            </a:br>
            <a:r>
              <a:rPr lang="sv-SE" dirty="0">
                <a:effectLst/>
              </a:rPr>
              <a:t>Helhetssyn, förståelse och insyn </a:t>
            </a:r>
            <a:r>
              <a:rPr lang="sv-SE" dirty="0"/>
              <a:t>för anställda i</a:t>
            </a:r>
            <a:r>
              <a:rPr lang="sv-SE" dirty="0">
                <a:effectLst/>
              </a:rPr>
              <a:t> varför beslut, planer och förändringar ska ske. Gemensam analys och dialog om hur det kan ske på bästa sätt.  </a:t>
            </a:r>
            <a:endParaRPr lang="sv-SE" dirty="0">
              <a:cs typeface="Arial"/>
            </a:endParaRPr>
          </a:p>
          <a:p>
            <a:pPr marL="179705" indent="-179705">
              <a:buFont typeface="Arial" panose="020B0604020202020204" pitchFamily="34" charset="0"/>
              <a:buChar char="•"/>
            </a:pPr>
            <a:r>
              <a:rPr lang="sv-SE" b="1">
                <a:effectLst/>
              </a:rPr>
              <a:t>Tillsammans finner bättre lösningar!</a:t>
            </a:r>
            <a:r>
              <a:rPr lang="sv-SE">
                <a:effectLst/>
              </a:rPr>
              <a:t> </a:t>
            </a:r>
            <a:br>
              <a:rPr lang="sv-SE"/>
            </a:br>
            <a:r>
              <a:rPr lang="sv-SE">
                <a:effectLst/>
              </a:rPr>
              <a:t>Goda förutsättningar för att fler synvinklar, perspektiv, tid för reflektion och eftertanke.</a:t>
            </a:r>
            <a:endParaRPr lang="sv-SE">
              <a:cs typeface="Arial"/>
            </a:endParaRPr>
          </a:p>
          <a:p>
            <a:pPr marL="179705" indent="-179705"/>
            <a:endParaRPr lang="sv-SE">
              <a:cs typeface="Arial"/>
            </a:endParaRPr>
          </a:p>
        </p:txBody>
      </p:sp>
      <p:sp>
        <p:nvSpPr>
          <p:cNvPr id="3" name="Rubrik 2">
            <a:extLst>
              <a:ext uri="{FF2B5EF4-FFF2-40B4-BE49-F238E27FC236}">
                <a16:creationId xmlns:a16="http://schemas.microsoft.com/office/drawing/2014/main" id="{C7A18BE3-0645-4702-2C06-14675375C2E9}"/>
              </a:ext>
            </a:extLst>
          </p:cNvPr>
          <p:cNvSpPr>
            <a:spLocks noGrp="1"/>
          </p:cNvSpPr>
          <p:nvPr>
            <p:ph type="title"/>
          </p:nvPr>
        </p:nvSpPr>
        <p:spPr/>
        <p:txBody>
          <a:bodyPr/>
          <a:lstStyle/>
          <a:p>
            <a:r>
              <a:rPr lang="sv-SE"/>
              <a:t>Därför är svenska modellen bra och framgångsrik</a:t>
            </a:r>
          </a:p>
        </p:txBody>
      </p:sp>
    </p:spTree>
    <p:extLst>
      <p:ext uri="{BB962C8B-B14F-4D97-AF65-F5344CB8AC3E}">
        <p14:creationId xmlns:p14="http://schemas.microsoft.com/office/powerpoint/2010/main" val="1147994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Kollektivavtalets effektivitet">
            <a:hlinkClick r:id="" action="ppaction://media"/>
            <a:extLst>
              <a:ext uri="{FF2B5EF4-FFF2-40B4-BE49-F238E27FC236}">
                <a16:creationId xmlns:a16="http://schemas.microsoft.com/office/drawing/2014/main" id="{62BB7D21-64B8-E6F7-D911-D2AB920056B8}"/>
              </a:ext>
            </a:extLst>
          </p:cNvPr>
          <p:cNvPicPr>
            <a:picLocks noGrp="1" noRot="1" noChangeAspect="1"/>
          </p:cNvPicPr>
          <p:nvPr>
            <p:ph idx="1"/>
            <a:videoFile r:link="rId1"/>
          </p:nvPr>
        </p:nvPicPr>
        <p:blipFill>
          <a:blip r:embed="rId4"/>
          <a:stretch>
            <a:fillRect/>
          </a:stretch>
        </p:blipFill>
        <p:spPr>
          <a:xfrm>
            <a:off x="1394387" y="675346"/>
            <a:ext cx="9403226" cy="5317002"/>
          </a:xfrm>
        </p:spPr>
      </p:pic>
    </p:spTree>
    <p:extLst>
      <p:ext uri="{BB962C8B-B14F-4D97-AF65-F5344CB8AC3E}">
        <p14:creationId xmlns:p14="http://schemas.microsoft.com/office/powerpoint/2010/main" val="101776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256E41-65ED-E8C5-B8B5-7FE39785ADA3}"/>
              </a:ext>
            </a:extLst>
          </p:cNvPr>
          <p:cNvSpPr>
            <a:spLocks noGrp="1"/>
          </p:cNvSpPr>
          <p:nvPr>
            <p:ph type="title"/>
          </p:nvPr>
        </p:nvSpPr>
        <p:spPr/>
        <p:txBody>
          <a:bodyPr/>
          <a:lstStyle/>
          <a:p>
            <a:r>
              <a:rPr lang="en-US">
                <a:cs typeface="Arial"/>
              </a:rPr>
              <a:t>Parter </a:t>
            </a:r>
            <a:r>
              <a:rPr lang="en-US" err="1">
                <a:cs typeface="Arial"/>
              </a:rPr>
              <a:t>i</a:t>
            </a:r>
            <a:r>
              <a:rPr lang="en-US">
                <a:cs typeface="Arial"/>
              </a:rPr>
              <a:t> </a:t>
            </a:r>
            <a:r>
              <a:rPr lang="en-US" err="1">
                <a:cs typeface="Arial"/>
              </a:rPr>
              <a:t>svenska</a:t>
            </a:r>
            <a:r>
              <a:rPr lang="en-US">
                <a:cs typeface="Arial"/>
              </a:rPr>
              <a:t> </a:t>
            </a:r>
            <a:r>
              <a:rPr lang="en-US" err="1">
                <a:cs typeface="Arial"/>
              </a:rPr>
              <a:t>modellen</a:t>
            </a:r>
            <a:endParaRPr lang="en-US" err="1"/>
          </a:p>
        </p:txBody>
      </p:sp>
      <p:grpSp>
        <p:nvGrpSpPr>
          <p:cNvPr id="4" name="Grupp 4">
            <a:extLst>
              <a:ext uri="{FF2B5EF4-FFF2-40B4-BE49-F238E27FC236}">
                <a16:creationId xmlns:a16="http://schemas.microsoft.com/office/drawing/2014/main" id="{C7851C5F-725A-477E-B19C-853B9B02D9AB}"/>
              </a:ext>
            </a:extLst>
          </p:cNvPr>
          <p:cNvGrpSpPr/>
          <p:nvPr/>
        </p:nvGrpSpPr>
        <p:grpSpPr>
          <a:xfrm>
            <a:off x="873918" y="894526"/>
            <a:ext cx="9770535" cy="5495926"/>
            <a:chOff x="838200" y="352791"/>
            <a:chExt cx="9770535" cy="5495926"/>
          </a:xfrm>
        </p:grpSpPr>
        <p:pic>
          <p:nvPicPr>
            <p:cNvPr id="5" name="Bildobjekt 3">
              <a:extLst>
                <a:ext uri="{FF2B5EF4-FFF2-40B4-BE49-F238E27FC236}">
                  <a16:creationId xmlns:a16="http://schemas.microsoft.com/office/drawing/2014/main" id="{39788833-4DB1-1B49-82EA-2447E34C904E}"/>
                </a:ext>
              </a:extLst>
            </p:cNvPr>
            <p:cNvPicPr>
              <a:picLocks noChangeAspect="1"/>
            </p:cNvPicPr>
            <p:nvPr/>
          </p:nvPicPr>
          <p:blipFill>
            <a:blip r:embed="rId2"/>
            <a:srcRect/>
            <a:stretch/>
          </p:blipFill>
          <p:spPr>
            <a:xfrm>
              <a:off x="838200" y="352791"/>
              <a:ext cx="9770535" cy="5495926"/>
            </a:xfrm>
            <a:prstGeom prst="rect">
              <a:avLst/>
            </a:prstGeom>
          </p:spPr>
        </p:pic>
        <p:sp>
          <p:nvSpPr>
            <p:cNvPr id="6" name="Rektangel 2">
              <a:extLst>
                <a:ext uri="{FF2B5EF4-FFF2-40B4-BE49-F238E27FC236}">
                  <a16:creationId xmlns:a16="http://schemas.microsoft.com/office/drawing/2014/main" id="{E3C74884-3AA7-4BB9-B485-7EA53BCC979E}"/>
                </a:ext>
              </a:extLst>
            </p:cNvPr>
            <p:cNvSpPr/>
            <p:nvPr/>
          </p:nvSpPr>
          <p:spPr>
            <a:xfrm>
              <a:off x="2810661" y="1974056"/>
              <a:ext cx="45719" cy="189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a:p>
          </p:txBody>
        </p:sp>
      </p:grpSp>
    </p:spTree>
    <p:extLst>
      <p:ext uri="{BB962C8B-B14F-4D97-AF65-F5344CB8AC3E}">
        <p14:creationId xmlns:p14="http://schemas.microsoft.com/office/powerpoint/2010/main" val="2954894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D6091E5-935A-6F9A-5E72-483ADDAE8545}"/>
              </a:ext>
            </a:extLst>
          </p:cNvPr>
          <p:cNvSpPr>
            <a:spLocks noGrp="1"/>
          </p:cNvSpPr>
          <p:nvPr>
            <p:ph type="title"/>
          </p:nvPr>
        </p:nvSpPr>
        <p:spPr/>
        <p:txBody>
          <a:bodyPr/>
          <a:lstStyle/>
          <a:p>
            <a:r>
              <a:rPr lang="sv-SE">
                <a:cs typeface="Arial"/>
              </a:rPr>
              <a:t>Är svenska modellen fyrkantig?</a:t>
            </a:r>
            <a:endParaRPr lang="sv-SE"/>
          </a:p>
        </p:txBody>
      </p:sp>
    </p:spTree>
    <p:extLst>
      <p:ext uri="{BB962C8B-B14F-4D97-AF65-F5344CB8AC3E}">
        <p14:creationId xmlns:p14="http://schemas.microsoft.com/office/powerpoint/2010/main" val="2398600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218E7D3-8656-AF4A-56B6-8968DD40D284}"/>
              </a:ext>
            </a:extLst>
          </p:cNvPr>
          <p:cNvSpPr>
            <a:spLocks noGrp="1"/>
          </p:cNvSpPr>
          <p:nvPr>
            <p:ph type="title"/>
          </p:nvPr>
        </p:nvSpPr>
        <p:spPr>
          <a:xfrm>
            <a:off x="3587262" y="5408174"/>
            <a:ext cx="5019914" cy="598955"/>
          </a:xfrm>
        </p:spPr>
        <p:txBody>
          <a:bodyPr/>
          <a:lstStyle/>
          <a:p>
            <a:pPr algn="ctr"/>
            <a:r>
              <a:rPr lang="sv-SE" sz="2400"/>
              <a:t>Svenska modellens tre nivåer</a:t>
            </a:r>
            <a:endParaRPr lang="en-US" sz="2400">
              <a:cs typeface="Arial"/>
            </a:endParaRPr>
          </a:p>
        </p:txBody>
      </p:sp>
      <p:pic>
        <p:nvPicPr>
          <p:cNvPr id="7" name="Bildobjekt 6" descr="En bild som visar text, skärmbild, Teckensnitt, design&#10;&#10;Automatiskt genererad beskrivning">
            <a:extLst>
              <a:ext uri="{FF2B5EF4-FFF2-40B4-BE49-F238E27FC236}">
                <a16:creationId xmlns:a16="http://schemas.microsoft.com/office/drawing/2014/main" id="{79367571-4DDC-0C7C-D24C-C6E853BF34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331" y="922799"/>
            <a:ext cx="4261242" cy="4261242"/>
          </a:xfrm>
          <a:prstGeom prst="rect">
            <a:avLst/>
          </a:prstGeom>
        </p:spPr>
      </p:pic>
    </p:spTree>
    <p:extLst>
      <p:ext uri="{BB962C8B-B14F-4D97-AF65-F5344CB8AC3E}">
        <p14:creationId xmlns:p14="http://schemas.microsoft.com/office/powerpoint/2010/main" val="98981498"/>
      </p:ext>
    </p:extLst>
  </p:cSld>
  <p:clrMapOvr>
    <a:masterClrMapping/>
  </p:clrMapOvr>
</p:sld>
</file>

<file path=ppt/theme/theme1.xml><?xml version="1.0" encoding="utf-8"?>
<a:theme xmlns:a="http://schemas.openxmlformats.org/drawingml/2006/main" name="Sveriges Ingenjörer 2021, v2">
  <a:themeElements>
    <a:clrScheme name="Egen 1">
      <a:dk1>
        <a:srgbClr val="000000"/>
      </a:dk1>
      <a:lt1>
        <a:srgbClr val="FFFFFF"/>
      </a:lt1>
      <a:dk2>
        <a:srgbClr val="46505C"/>
      </a:dk2>
      <a:lt2>
        <a:srgbClr val="F3F3F3"/>
      </a:lt2>
      <a:accent1>
        <a:srgbClr val="0099CC"/>
      </a:accent1>
      <a:accent2>
        <a:srgbClr val="E36190"/>
      </a:accent2>
      <a:accent3>
        <a:srgbClr val="89919C"/>
      </a:accent3>
      <a:accent4>
        <a:srgbClr val="036C8F"/>
      </a:accent4>
      <a:accent5>
        <a:srgbClr val="A83363"/>
      </a:accent5>
      <a:accent6>
        <a:srgbClr val="003C51"/>
      </a:accent6>
      <a:hlink>
        <a:srgbClr val="0563C1"/>
      </a:hlink>
      <a:folHlink>
        <a:srgbClr val="954F72"/>
      </a:folHlink>
    </a:clrScheme>
    <a:fontScheme name="Handelshögskolan bre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a:ln w="0">
              <a:noFill/>
            </a:ln>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veriges Ingenjörer 2021.potx" id="{D95C6331-0118-4CE4-BC6A-1A9FF493B23B}" vid="{1B9ABA21-22F4-4EA4-8BC9-244F7FD0757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578BD38D2482A45B259B10CD24C2698" ma:contentTypeVersion="14" ma:contentTypeDescription="Skapa ett nytt dokument." ma:contentTypeScope="" ma:versionID="e3805a66f8283d5ab16a2aea62bd0866">
  <xsd:schema xmlns:xsd="http://www.w3.org/2001/XMLSchema" xmlns:xs="http://www.w3.org/2001/XMLSchema" xmlns:p="http://schemas.microsoft.com/office/2006/metadata/properties" xmlns:ns2="338166e3-3174-4fc2-9c17-16a589e3932d" xmlns:ns3="dd1234b8-a07f-4315-b19a-b24e42894ecf" targetNamespace="http://schemas.microsoft.com/office/2006/metadata/properties" ma:root="true" ma:fieldsID="4a3f72d3ac5c82820d8da88c6140b96f" ns2:_="" ns3:_="">
    <xsd:import namespace="338166e3-3174-4fc2-9c17-16a589e3932d"/>
    <xsd:import namespace="dd1234b8-a07f-4315-b19a-b24e42894e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8166e3-3174-4fc2-9c17-16a589e39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1234b8-a07f-4315-b19a-b24e42894ecf"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B4F8B3-0C50-4A37-9E49-D2027FB4A82A}">
  <ds:schemaRefs>
    <ds:schemaRef ds:uri="b2fb3b92-bc64-4af3-9cb6-f8b247bbfd8e"/>
    <ds:schemaRef ds:uri="c819f61f-f50e-4644-beb9-c3da9894992d"/>
    <ds:schemaRef ds:uri="cfd811cb-b435-46d2-b6f4-6ff4bff6b6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F299CD-5F34-4A8E-861C-B6B30C216450}">
  <ds:schemaRefs>
    <ds:schemaRef ds:uri="http://schemas.microsoft.com/sharepoint/v3/contenttype/forms"/>
  </ds:schemaRefs>
</ds:datastoreItem>
</file>

<file path=customXml/itemProps3.xml><?xml version="1.0" encoding="utf-8"?>
<ds:datastoreItem xmlns:ds="http://schemas.openxmlformats.org/officeDocument/2006/customXml" ds:itemID="{676A41A7-67B7-44D5-84EC-37AC09440FD4}"/>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13</Slides>
  <Notes>10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Sveriges Ingenjörer 2021, v2</vt:lpstr>
      <vt:lpstr>Vad är svenska modellen  och varför är den framgångrik?</vt:lpstr>
      <vt:lpstr>PowerPoint Presentation</vt:lpstr>
      <vt:lpstr>Vad är svenska modellen?</vt:lpstr>
      <vt:lpstr>Svenska modellen skapar förutsättningar för trivsel, engagemang, motivation och framgång på jobbet</vt:lpstr>
      <vt:lpstr>Därför är svenska modellen bra och framgångsrik</vt:lpstr>
      <vt:lpstr>PowerPoint Presentation</vt:lpstr>
      <vt:lpstr>Parter i svenska modellen</vt:lpstr>
      <vt:lpstr>Är svenska modellen fyrkantig?</vt:lpstr>
      <vt:lpstr>Svenska modellens tre nivåer</vt:lpstr>
      <vt:lpstr>Arbetsrättsliga lagar | Riksdagen beslutar </vt:lpstr>
      <vt:lpstr>Centrala och lokala kollektivavtal | Parterna förhandlar och beslutet blir ett avtal</vt:lpstr>
      <vt:lpstr>Anställningsavtal | Arbetsgivaren beslutar </vt:lpstr>
      <vt:lpstr>Sveriges Ingenjörer ♥ svenska modellen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MariaPia Gistedt</dc:creator>
  <cp:revision>12</cp:revision>
  <dcterms:created xsi:type="dcterms:W3CDTF">2024-12-04T08:51:08Z</dcterms:created>
  <dcterms:modified xsi:type="dcterms:W3CDTF">2025-01-24T14:39:42Z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0x010100F578BD38D2482A45B259B10CD24C2698</vt:lpwstr>
  </property>
  <property fmtid="{D5CDD505-2E9C-101B-9397-08002B2CF9AE}" pid="3" name="MediaServiceImageTags">
    <vt:lpwstr/>
  </property>
</Properties>
</file>