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7" Type="http://schemas.microsoft.com/office/2020/02/relationships/classificationlabels" Target="docMetadata/LabelInfo.xml"/><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60" r:id="rId4"/>
  </p:sldMasterIdLst>
  <p:notesMasterIdLst>
    <p:notesMasterId r:id="rId19"/>
  </p:notesMasterIdLst>
  <p:handoutMasterIdLst>
    <p:handoutMasterId r:id="rId20"/>
  </p:handoutMasterIdLst>
  <p:sldIdLst>
    <p:sldId id="281" r:id="rId5"/>
    <p:sldId id="264" r:id="rId6"/>
    <p:sldId id="267" r:id="rId7"/>
    <p:sldId id="269" r:id="rId8"/>
    <p:sldId id="270" r:id="rId9"/>
    <p:sldId id="271" r:id="rId10"/>
    <p:sldId id="272" r:id="rId11"/>
    <p:sldId id="273" r:id="rId12"/>
    <p:sldId id="276" r:id="rId13"/>
    <p:sldId id="277" r:id="rId14"/>
    <p:sldId id="278" r:id="rId15"/>
    <p:sldId id="279" r:id="rId16"/>
    <p:sldId id="282" r:id="rId17"/>
    <p:sldId id="268" r:id="rId18"/>
  </p:sldIdLst>
  <p:sldSz cx="12192000" cy="6858000"/>
  <p:notesSz cx="6858000" cy="9144000"/>
  <p:embeddedFontLst>
    <p:embeddedFont>
      <p:font typeface="Sveriges Ingenjorer Medium" panose="00000600000000000000" pitchFamily="50" charset="0"/>
      <p:regular r:id="rId21"/>
    </p:embeddedFont>
  </p:embeddedFontLst>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36190"/>
    <a:srgbClr val="627784"/>
    <a:srgbClr val="7B878E"/>
    <a:srgbClr val="B1C3C9"/>
    <a:srgbClr val="E3628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Inget format, inget rutnä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6" d="100"/>
          <a:sy n="96" d="100"/>
        </p:scale>
        <p:origin x="76" y="56"/>
      </p:cViewPr>
      <p:guideLst/>
    </p:cSldViewPr>
  </p:slideViewPr>
  <p:notesTextViewPr>
    <p:cViewPr>
      <p:scale>
        <a:sx n="1" d="1"/>
        <a:sy n="1" d="1"/>
      </p:scale>
      <p:origin x="0" y="0"/>
    </p:cViewPr>
  </p:notesTextViewPr>
  <p:sorterViewPr>
    <p:cViewPr>
      <p:scale>
        <a:sx n="100" d="100"/>
        <a:sy n="100" d="100"/>
      </p:scale>
      <p:origin x="0" y="-110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font" Target="fonts/font1.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DA4C8E9C-E9AA-9B42-9642-FC76C3EC069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C0F1B776-7C41-F046-8A6C-5C74D426C2A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343E094-2018-8242-B5B9-0DAE34586326}" type="datetimeFigureOut">
              <a:rPr lang="sv-SE" smtClean="0"/>
              <a:t>2026-06-10</a:t>
            </a:fld>
            <a:endParaRPr lang="sv-SE"/>
          </a:p>
        </p:txBody>
      </p:sp>
      <p:sp>
        <p:nvSpPr>
          <p:cNvPr id="4" name="Platshållare för sidfot 3">
            <a:extLst>
              <a:ext uri="{FF2B5EF4-FFF2-40B4-BE49-F238E27FC236}">
                <a16:creationId xmlns:a16="http://schemas.microsoft.com/office/drawing/2014/main" id="{B2F5F1CB-F725-284E-84BB-56B95B6C553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B1206E71-2A0B-C044-AF5E-D653066FCA0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3BC6FB3-2158-A649-91E2-0D21B747B041}" type="slidenum">
              <a:rPr lang="sv-SE" smtClean="0"/>
              <a:t>‹#›</a:t>
            </a:fld>
            <a:endParaRPr lang="sv-SE"/>
          </a:p>
        </p:txBody>
      </p:sp>
    </p:spTree>
    <p:extLst>
      <p:ext uri="{BB962C8B-B14F-4D97-AF65-F5344CB8AC3E}">
        <p14:creationId xmlns:p14="http://schemas.microsoft.com/office/powerpoint/2010/main" val="24812607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855980-1714-42A5-992A-0DC43E7EC9A9}" type="datetimeFigureOut">
              <a:rPr lang="sv-SE" smtClean="0"/>
              <a:t>2026-06-10</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669317-3318-417A-8791-1BD08B4817A1}" type="slidenum">
              <a:rPr lang="sv-SE" smtClean="0"/>
              <a:t>‹#›</a:t>
            </a:fld>
            <a:endParaRPr lang="sv-SE"/>
          </a:p>
        </p:txBody>
      </p:sp>
    </p:spTree>
    <p:extLst>
      <p:ext uri="{BB962C8B-B14F-4D97-AF65-F5344CB8AC3E}">
        <p14:creationId xmlns:p14="http://schemas.microsoft.com/office/powerpoint/2010/main" val="2387004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2. Kattsand</a:t>
            </a:r>
          </a:p>
        </p:txBody>
      </p:sp>
      <p:sp>
        <p:nvSpPr>
          <p:cNvPr id="4" name="Platshållare för bildnummer 3"/>
          <p:cNvSpPr>
            <a:spLocks noGrp="1"/>
          </p:cNvSpPr>
          <p:nvPr>
            <p:ph type="sldNum" sz="quarter" idx="5"/>
          </p:nvPr>
        </p:nvSpPr>
        <p:spPr/>
        <p:txBody>
          <a:bodyPr/>
          <a:lstStyle/>
          <a:p>
            <a:fld id="{59669317-3318-417A-8791-1BD08B4817A1}" type="slidenum">
              <a:rPr lang="sv-SE" smtClean="0"/>
              <a:t>3</a:t>
            </a:fld>
            <a:endParaRPr lang="sv-SE"/>
          </a:p>
        </p:txBody>
      </p:sp>
    </p:spTree>
    <p:extLst>
      <p:ext uri="{BB962C8B-B14F-4D97-AF65-F5344CB8AC3E}">
        <p14:creationId xmlns:p14="http://schemas.microsoft.com/office/powerpoint/2010/main" val="6102157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2. Vera Sandberg</a:t>
            </a:r>
          </a:p>
        </p:txBody>
      </p:sp>
      <p:sp>
        <p:nvSpPr>
          <p:cNvPr id="4" name="Platshållare för bildnummer 3"/>
          <p:cNvSpPr>
            <a:spLocks noGrp="1"/>
          </p:cNvSpPr>
          <p:nvPr>
            <p:ph type="sldNum" sz="quarter" idx="5"/>
          </p:nvPr>
        </p:nvSpPr>
        <p:spPr/>
        <p:txBody>
          <a:bodyPr/>
          <a:lstStyle/>
          <a:p>
            <a:fld id="{59669317-3318-417A-8791-1BD08B4817A1}" type="slidenum">
              <a:rPr lang="sv-SE" smtClean="0"/>
              <a:t>12</a:t>
            </a:fld>
            <a:endParaRPr lang="sv-SE"/>
          </a:p>
        </p:txBody>
      </p:sp>
    </p:spTree>
    <p:extLst>
      <p:ext uri="{BB962C8B-B14F-4D97-AF65-F5344CB8AC3E}">
        <p14:creationId xmlns:p14="http://schemas.microsoft.com/office/powerpoint/2010/main" val="5827490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X Pacemakern</a:t>
            </a:r>
          </a:p>
        </p:txBody>
      </p:sp>
      <p:sp>
        <p:nvSpPr>
          <p:cNvPr id="4" name="Platshållare för bildnummer 3"/>
          <p:cNvSpPr>
            <a:spLocks noGrp="1"/>
          </p:cNvSpPr>
          <p:nvPr>
            <p:ph type="sldNum" sz="quarter" idx="5"/>
          </p:nvPr>
        </p:nvSpPr>
        <p:spPr/>
        <p:txBody>
          <a:bodyPr/>
          <a:lstStyle/>
          <a:p>
            <a:fld id="{59669317-3318-417A-8791-1BD08B4817A1}" type="slidenum">
              <a:rPr lang="sv-SE" smtClean="0"/>
              <a:t>4</a:t>
            </a:fld>
            <a:endParaRPr lang="sv-SE"/>
          </a:p>
        </p:txBody>
      </p:sp>
    </p:spTree>
    <p:extLst>
      <p:ext uri="{BB962C8B-B14F-4D97-AF65-F5344CB8AC3E}">
        <p14:creationId xmlns:p14="http://schemas.microsoft.com/office/powerpoint/2010/main" val="15233313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Mellan arbetsgivare och arbetstagare, arbetsgivarorganisationer och fackföreningsrörelsen</a:t>
            </a:r>
          </a:p>
        </p:txBody>
      </p:sp>
      <p:sp>
        <p:nvSpPr>
          <p:cNvPr id="4" name="Platshållare för bildnummer 3"/>
          <p:cNvSpPr>
            <a:spLocks noGrp="1"/>
          </p:cNvSpPr>
          <p:nvPr>
            <p:ph type="sldNum" sz="quarter" idx="5"/>
          </p:nvPr>
        </p:nvSpPr>
        <p:spPr/>
        <p:txBody>
          <a:bodyPr/>
          <a:lstStyle/>
          <a:p>
            <a:fld id="{59669317-3318-417A-8791-1BD08B4817A1}" type="slidenum">
              <a:rPr lang="sv-SE" smtClean="0"/>
              <a:t>5</a:t>
            </a:fld>
            <a:endParaRPr lang="sv-SE"/>
          </a:p>
        </p:txBody>
      </p:sp>
    </p:spTree>
    <p:extLst>
      <p:ext uri="{BB962C8B-B14F-4D97-AF65-F5344CB8AC3E}">
        <p14:creationId xmlns:p14="http://schemas.microsoft.com/office/powerpoint/2010/main" val="25675891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1. Han bodde granne med Carl Michael Bellman, </a:t>
            </a:r>
          </a:p>
        </p:txBody>
      </p:sp>
      <p:sp>
        <p:nvSpPr>
          <p:cNvPr id="4" name="Platshållare för bildnummer 3"/>
          <p:cNvSpPr>
            <a:spLocks noGrp="1"/>
          </p:cNvSpPr>
          <p:nvPr>
            <p:ph type="sldNum" sz="quarter" idx="5"/>
          </p:nvPr>
        </p:nvSpPr>
        <p:spPr/>
        <p:txBody>
          <a:bodyPr/>
          <a:lstStyle/>
          <a:p>
            <a:fld id="{59669317-3318-417A-8791-1BD08B4817A1}" type="slidenum">
              <a:rPr lang="sv-SE" smtClean="0"/>
              <a:t>6</a:t>
            </a:fld>
            <a:endParaRPr lang="sv-SE"/>
          </a:p>
        </p:txBody>
      </p:sp>
    </p:spTree>
    <p:extLst>
      <p:ext uri="{BB962C8B-B14F-4D97-AF65-F5344CB8AC3E}">
        <p14:creationId xmlns:p14="http://schemas.microsoft.com/office/powerpoint/2010/main" val="5242419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X. 2007 (2011 firade förbundet 150 år då föregångaren startades 1861)</a:t>
            </a:r>
          </a:p>
        </p:txBody>
      </p:sp>
      <p:sp>
        <p:nvSpPr>
          <p:cNvPr id="4" name="Platshållare för bildnummer 3"/>
          <p:cNvSpPr>
            <a:spLocks noGrp="1"/>
          </p:cNvSpPr>
          <p:nvPr>
            <p:ph type="sldNum" sz="quarter" idx="5"/>
          </p:nvPr>
        </p:nvSpPr>
        <p:spPr/>
        <p:txBody>
          <a:bodyPr/>
          <a:lstStyle/>
          <a:p>
            <a:fld id="{59669317-3318-417A-8791-1BD08B4817A1}" type="slidenum">
              <a:rPr lang="sv-SE" smtClean="0"/>
              <a:t>7</a:t>
            </a:fld>
            <a:endParaRPr lang="sv-SE"/>
          </a:p>
        </p:txBody>
      </p:sp>
    </p:spTree>
    <p:extLst>
      <p:ext uri="{BB962C8B-B14F-4D97-AF65-F5344CB8AC3E}">
        <p14:creationId xmlns:p14="http://schemas.microsoft.com/office/powerpoint/2010/main" val="1089102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Det finns ca 650 olika kollektivavtal, Sveriges Ingenjörer tecknar ca 80 av  dessa. </a:t>
            </a:r>
          </a:p>
        </p:txBody>
      </p:sp>
      <p:sp>
        <p:nvSpPr>
          <p:cNvPr id="4" name="Platshållare för bildnummer 3"/>
          <p:cNvSpPr>
            <a:spLocks noGrp="1"/>
          </p:cNvSpPr>
          <p:nvPr>
            <p:ph type="sldNum" sz="quarter" idx="5"/>
          </p:nvPr>
        </p:nvSpPr>
        <p:spPr/>
        <p:txBody>
          <a:bodyPr/>
          <a:lstStyle/>
          <a:p>
            <a:fld id="{59669317-3318-417A-8791-1BD08B4817A1}" type="slidenum">
              <a:rPr lang="sv-SE" smtClean="0"/>
              <a:t>8</a:t>
            </a:fld>
            <a:endParaRPr lang="sv-SE"/>
          </a:p>
        </p:txBody>
      </p:sp>
    </p:spTree>
    <p:extLst>
      <p:ext uri="{BB962C8B-B14F-4D97-AF65-F5344CB8AC3E}">
        <p14:creationId xmlns:p14="http://schemas.microsoft.com/office/powerpoint/2010/main" val="18791552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1. Ångturbinen</a:t>
            </a:r>
          </a:p>
        </p:txBody>
      </p:sp>
      <p:sp>
        <p:nvSpPr>
          <p:cNvPr id="4" name="Platshållare för bildnummer 3"/>
          <p:cNvSpPr>
            <a:spLocks noGrp="1"/>
          </p:cNvSpPr>
          <p:nvPr>
            <p:ph type="sldNum" sz="quarter" idx="5"/>
          </p:nvPr>
        </p:nvSpPr>
        <p:spPr/>
        <p:txBody>
          <a:bodyPr/>
          <a:lstStyle/>
          <a:p>
            <a:fld id="{59669317-3318-417A-8791-1BD08B4817A1}" type="slidenum">
              <a:rPr lang="sv-SE" smtClean="0"/>
              <a:t>9</a:t>
            </a:fld>
            <a:endParaRPr lang="sv-SE"/>
          </a:p>
        </p:txBody>
      </p:sp>
    </p:spTree>
    <p:extLst>
      <p:ext uri="{BB962C8B-B14F-4D97-AF65-F5344CB8AC3E}">
        <p14:creationId xmlns:p14="http://schemas.microsoft.com/office/powerpoint/2010/main" val="32975744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2. Thomas Alva Edison, striden var mellan likström eller Teslas växelström</a:t>
            </a:r>
          </a:p>
        </p:txBody>
      </p:sp>
      <p:sp>
        <p:nvSpPr>
          <p:cNvPr id="4" name="Platshållare för bildnummer 3"/>
          <p:cNvSpPr>
            <a:spLocks noGrp="1"/>
          </p:cNvSpPr>
          <p:nvPr>
            <p:ph type="sldNum" sz="quarter" idx="5"/>
          </p:nvPr>
        </p:nvSpPr>
        <p:spPr/>
        <p:txBody>
          <a:bodyPr/>
          <a:lstStyle/>
          <a:p>
            <a:fld id="{59669317-3318-417A-8791-1BD08B4817A1}" type="slidenum">
              <a:rPr lang="sv-SE" smtClean="0"/>
              <a:t>10</a:t>
            </a:fld>
            <a:endParaRPr lang="sv-SE"/>
          </a:p>
        </p:txBody>
      </p:sp>
    </p:spTree>
    <p:extLst>
      <p:ext uri="{BB962C8B-B14F-4D97-AF65-F5344CB8AC3E}">
        <p14:creationId xmlns:p14="http://schemas.microsoft.com/office/powerpoint/2010/main" val="29015682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1"/>
              <a:t>Rätt svar: X </a:t>
            </a:r>
            <a:r>
              <a:rPr lang="sv-SE" i="1"/>
              <a:t>Hängbroar kan nå över 2 km i spann</a:t>
            </a:r>
            <a:endParaRPr lang="sv-SE"/>
          </a:p>
        </p:txBody>
      </p:sp>
      <p:sp>
        <p:nvSpPr>
          <p:cNvPr id="4" name="Platshållare för bildnummer 3"/>
          <p:cNvSpPr>
            <a:spLocks noGrp="1"/>
          </p:cNvSpPr>
          <p:nvPr>
            <p:ph type="sldNum" sz="quarter" idx="5"/>
          </p:nvPr>
        </p:nvSpPr>
        <p:spPr/>
        <p:txBody>
          <a:bodyPr/>
          <a:lstStyle/>
          <a:p>
            <a:fld id="{59669317-3318-417A-8791-1BD08B4817A1}" type="slidenum">
              <a:rPr lang="sv-SE" smtClean="0"/>
              <a:t>11</a:t>
            </a:fld>
            <a:endParaRPr lang="sv-SE"/>
          </a:p>
        </p:txBody>
      </p:sp>
    </p:spTree>
    <p:extLst>
      <p:ext uri="{BB962C8B-B14F-4D97-AF65-F5344CB8AC3E}">
        <p14:creationId xmlns:p14="http://schemas.microsoft.com/office/powerpoint/2010/main" val="39142823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Startsida">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E004149C-6F01-F80C-B624-FFDB070854C9}"/>
              </a:ext>
            </a:extLst>
          </p:cNvPr>
          <p:cNvSpPr>
            <a:spLocks noGrp="1" noRot="1" noMove="1" noResize="1" noEditPoints="1" noAdjustHandles="1" noChangeArrowheads="1" noChangeShapeType="1"/>
          </p:cNvSpPr>
          <p:nvPr userDrawn="1"/>
        </p:nvSpPr>
        <p:spPr>
          <a:xfrm>
            <a:off x="166687" y="169069"/>
            <a:ext cx="11859419" cy="54829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351"/>
          </a:p>
        </p:txBody>
      </p:sp>
      <p:grpSp>
        <p:nvGrpSpPr>
          <p:cNvPr id="7" name="Grupp 6">
            <a:extLst>
              <a:ext uri="{FF2B5EF4-FFF2-40B4-BE49-F238E27FC236}">
                <a16:creationId xmlns:a16="http://schemas.microsoft.com/office/drawing/2014/main" id="{4F4EEF3F-47CD-9211-3AC1-304B49B1CFDA}"/>
              </a:ext>
            </a:extLst>
          </p:cNvPr>
          <p:cNvGrpSpPr/>
          <p:nvPr userDrawn="1"/>
        </p:nvGrpSpPr>
        <p:grpSpPr>
          <a:xfrm>
            <a:off x="507206" y="5253039"/>
            <a:ext cx="1383506" cy="1383508"/>
            <a:chOff x="507206" y="5253039"/>
            <a:chExt cx="1383506" cy="1383508"/>
          </a:xfrm>
        </p:grpSpPr>
        <p:sp>
          <p:nvSpPr>
            <p:cNvPr id="22" name="Rektangel 21">
              <a:extLst>
                <a:ext uri="{FF2B5EF4-FFF2-40B4-BE49-F238E27FC236}">
                  <a16:creationId xmlns:a16="http://schemas.microsoft.com/office/drawing/2014/main" id="{057B5A04-FFCF-8D81-EACF-18CEAE2B1963}"/>
                </a:ext>
              </a:extLst>
            </p:cNvPr>
            <p:cNvSpPr>
              <a:spLocks/>
            </p:cNvSpPr>
            <p:nvPr userDrawn="1"/>
          </p:nvSpPr>
          <p:spPr>
            <a:xfrm>
              <a:off x="507206" y="5253039"/>
              <a:ext cx="1383506" cy="1383508"/>
            </a:xfrm>
            <a:prstGeom prst="rect">
              <a:avLst/>
            </a:prstGeom>
            <a:solidFill>
              <a:schemeClr val="bg1"/>
            </a:solidFill>
            <a:ln w="3175">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n w="0">
                  <a:noFill/>
                </a:ln>
                <a:solidFill>
                  <a:schemeClr val="bg1"/>
                </a:solidFill>
              </a:endParaRPr>
            </a:p>
          </p:txBody>
        </p:sp>
        <p:pic>
          <p:nvPicPr>
            <p:cNvPr id="8" name="Bild 7">
              <a:extLst>
                <a:ext uri="{FF2B5EF4-FFF2-40B4-BE49-F238E27FC236}">
                  <a16:creationId xmlns:a16="http://schemas.microsoft.com/office/drawing/2014/main" id="{8B2C2D47-5BCB-17C2-A458-0B09A52A52F9}"/>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48477" y="5475099"/>
              <a:ext cx="702000" cy="936000"/>
            </a:xfrm>
            <a:prstGeom prst="rect">
              <a:avLst/>
            </a:prstGeom>
          </p:spPr>
        </p:pic>
      </p:grpSp>
      <p:sp>
        <p:nvSpPr>
          <p:cNvPr id="13" name="Platshållare för datum 3">
            <a:extLst>
              <a:ext uri="{FF2B5EF4-FFF2-40B4-BE49-F238E27FC236}">
                <a16:creationId xmlns:a16="http://schemas.microsoft.com/office/drawing/2014/main" id="{06ED8762-2F1D-4D9C-6173-672A5B4C1095}"/>
              </a:ext>
            </a:extLst>
          </p:cNvPr>
          <p:cNvSpPr>
            <a:spLocks noGrp="1"/>
          </p:cNvSpPr>
          <p:nvPr>
            <p:ph type="dt" sz="half" idx="10"/>
          </p:nvPr>
        </p:nvSpPr>
        <p:spPr>
          <a:xfrm>
            <a:off x="508001" y="4715781"/>
            <a:ext cx="4779756" cy="288000"/>
          </a:xfrm>
          <a:prstGeom prst="rect">
            <a:avLst/>
          </a:prstGeom>
        </p:spPr>
        <p:txBody>
          <a:bodyPr lIns="0" tIns="0" rIns="0" bIns="0"/>
          <a:lstStyle>
            <a:lvl1pPr>
              <a:defRPr sz="1600">
                <a:solidFill>
                  <a:schemeClr val="bg1"/>
                </a:solidFill>
              </a:defRPr>
            </a:lvl1pPr>
          </a:lstStyle>
          <a:p>
            <a:fld id="{EBC2AA88-0D8A-4A42-B961-01515B7EC0D6}" type="datetimeFigureOut">
              <a:rPr lang="sv-SE" smtClean="0"/>
              <a:pPr/>
              <a:t>2026-06-10</a:t>
            </a:fld>
            <a:endParaRPr lang="sv-SE"/>
          </a:p>
        </p:txBody>
      </p:sp>
      <p:sp>
        <p:nvSpPr>
          <p:cNvPr id="12" name="Underrubrik 2">
            <a:extLst>
              <a:ext uri="{FF2B5EF4-FFF2-40B4-BE49-F238E27FC236}">
                <a16:creationId xmlns:a16="http://schemas.microsoft.com/office/drawing/2014/main" id="{8DBA0353-DF26-51D7-8EED-31606F89F244}"/>
              </a:ext>
            </a:extLst>
          </p:cNvPr>
          <p:cNvSpPr>
            <a:spLocks noGrp="1"/>
          </p:cNvSpPr>
          <p:nvPr>
            <p:ph type="subTitle" idx="1" hasCustomPrompt="1"/>
          </p:nvPr>
        </p:nvSpPr>
        <p:spPr>
          <a:xfrm>
            <a:off x="508001" y="4430403"/>
            <a:ext cx="4779755" cy="288000"/>
          </a:xfrm>
          <a:prstGeom prst="rect">
            <a:avLst/>
          </a:prstGeom>
        </p:spPr>
        <p:txBody>
          <a:bodyPr bIns="46800" anchor="ctr"/>
          <a:lstStyle>
            <a:lvl1pPr marL="0" indent="0" algn="l">
              <a:lnSpc>
                <a:spcPct val="110000"/>
              </a:lnSpc>
              <a:spcAft>
                <a:spcPts val="0"/>
              </a:spcAft>
              <a:buNone/>
              <a:defRPr sz="1600" kern="1200" spc="-10" baseline="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Författare</a:t>
            </a:r>
          </a:p>
        </p:txBody>
      </p:sp>
      <p:sp>
        <p:nvSpPr>
          <p:cNvPr id="14" name="Platshållare för rubrik 1">
            <a:extLst>
              <a:ext uri="{FF2B5EF4-FFF2-40B4-BE49-F238E27FC236}">
                <a16:creationId xmlns:a16="http://schemas.microsoft.com/office/drawing/2014/main" id="{436D2B13-163E-8BBE-9D86-FFED4874CE66}"/>
              </a:ext>
            </a:extLst>
          </p:cNvPr>
          <p:cNvSpPr>
            <a:spLocks noGrp="1"/>
          </p:cNvSpPr>
          <p:nvPr>
            <p:ph type="title"/>
          </p:nvPr>
        </p:nvSpPr>
        <p:spPr>
          <a:xfrm>
            <a:off x="515938" y="1644105"/>
            <a:ext cx="8347081" cy="2181885"/>
          </a:xfrm>
          <a:prstGeom prst="rect">
            <a:avLst/>
          </a:prstGeom>
        </p:spPr>
        <p:txBody>
          <a:bodyPr vert="horz" lIns="0" tIns="0" rIns="0" bIns="0" rtlCol="0" anchor="ctr" anchorCtr="0">
            <a:noAutofit/>
          </a:bodyPr>
          <a:lstStyle>
            <a:lvl1pPr algn="l">
              <a:lnSpc>
                <a:spcPct val="100000"/>
              </a:lnSpc>
              <a:defRPr sz="4000" b="0" spc="-80" baseline="0">
                <a:solidFill>
                  <a:schemeClr val="bg1"/>
                </a:solidFill>
              </a:defRPr>
            </a:lvl1pPr>
          </a:lstStyle>
          <a:p>
            <a:r>
              <a:rPr lang="sv-SE"/>
              <a:t>Klicka här för att ändra mall för rubrikformat</a:t>
            </a:r>
          </a:p>
        </p:txBody>
      </p:sp>
    </p:spTree>
    <p:extLst>
      <p:ext uri="{BB962C8B-B14F-4D97-AF65-F5344CB8AC3E}">
        <p14:creationId xmlns:p14="http://schemas.microsoft.com/office/powerpoint/2010/main" val="325992576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3840" userDrawn="1">
          <p15:clr>
            <a:srgbClr val="FBAE40"/>
          </p15:clr>
        </p15:guide>
        <p15:guide id="3" pos="320" userDrawn="1">
          <p15:clr>
            <a:srgbClr val="FBAE40"/>
          </p15:clr>
        </p15:guide>
        <p15:guide id="5" orient="horz" pos="3309" userDrawn="1">
          <p15:clr>
            <a:srgbClr val="FBAE40"/>
          </p15:clr>
        </p15:guide>
        <p15:guide id="6" pos="105" userDrawn="1">
          <p15:clr>
            <a:srgbClr val="FBAE40"/>
          </p15:clr>
        </p15:guide>
        <p15:guide id="7" orient="horz" pos="105" userDrawn="1">
          <p15:clr>
            <a:srgbClr val="FBAE40"/>
          </p15:clr>
        </p15:guide>
        <p15:guide id="8" orient="horz" pos="4182" userDrawn="1">
          <p15:clr>
            <a:srgbClr val="FBAE40"/>
          </p15:clr>
        </p15:guide>
        <p15:guide id="9" pos="7574" userDrawn="1">
          <p15:clr>
            <a:srgbClr val="FBAE40"/>
          </p15:clr>
        </p15:guide>
        <p15:guide id="10" orient="horz" pos="216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1414800" y="792000"/>
            <a:ext cx="9360000" cy="864000"/>
          </a:xfrm>
          <a:prstGeom prst="rect">
            <a:avLst/>
          </a:prstGeom>
        </p:spPr>
        <p:txBody>
          <a:bodyPr/>
          <a:lstStyle/>
          <a:p>
            <a:r>
              <a:rPr lang="sv-SE"/>
              <a:t>Klicka här för att ändra mall för rubrikformat</a:t>
            </a:r>
          </a:p>
        </p:txBody>
      </p:sp>
      <p:sp>
        <p:nvSpPr>
          <p:cNvPr id="3" name="Platshållare för text 2"/>
          <p:cNvSpPr>
            <a:spLocks noGrp="1"/>
          </p:cNvSpPr>
          <p:nvPr>
            <p:ph type="body" idx="1" hasCustomPrompt="1"/>
          </p:nvPr>
        </p:nvSpPr>
        <p:spPr>
          <a:xfrm>
            <a:off x="1414800" y="1908000"/>
            <a:ext cx="4572000" cy="540000"/>
          </a:xfrm>
          <a:prstGeom prst="rect">
            <a:avLst/>
          </a:prstGeom>
        </p:spPr>
        <p:txBody>
          <a:bodyPr anchor="t">
            <a:noAutofit/>
          </a:bodyPr>
          <a:lstStyle>
            <a:lvl1pPr marL="0" indent="0">
              <a:buNone/>
              <a:defRPr sz="1800" b="1"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Underrubrik</a:t>
            </a:r>
          </a:p>
        </p:txBody>
      </p:sp>
      <p:sp>
        <p:nvSpPr>
          <p:cNvPr id="4" name="Platshållare för innehåll 3"/>
          <p:cNvSpPr>
            <a:spLocks noGrp="1"/>
          </p:cNvSpPr>
          <p:nvPr>
            <p:ph sz="half" idx="2"/>
          </p:nvPr>
        </p:nvSpPr>
        <p:spPr>
          <a:xfrm>
            <a:off x="1414800" y="2556000"/>
            <a:ext cx="4572000" cy="3672000"/>
          </a:xfrm>
          <a:prstGeom prst="rect">
            <a:avLst/>
          </a:prstGeom>
        </p:spPr>
        <p:txBody>
          <a:bodyPr/>
          <a:lstStyle>
            <a:lvl1pPr marL="180000">
              <a:defRPr/>
            </a:lvl1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hasCustomPrompt="1"/>
          </p:nvPr>
        </p:nvSpPr>
        <p:spPr>
          <a:xfrm>
            <a:off x="6202800" y="1908000"/>
            <a:ext cx="4572000" cy="540000"/>
          </a:xfrm>
          <a:prstGeom prst="rect">
            <a:avLst/>
          </a:prstGeom>
        </p:spPr>
        <p:txBody>
          <a:bodyPr anchor="t">
            <a:no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Underrubrik</a:t>
            </a:r>
          </a:p>
        </p:txBody>
      </p:sp>
      <p:sp>
        <p:nvSpPr>
          <p:cNvPr id="6" name="Platshållare för innehåll 5"/>
          <p:cNvSpPr>
            <a:spLocks noGrp="1"/>
          </p:cNvSpPr>
          <p:nvPr>
            <p:ph sz="quarter" idx="4"/>
          </p:nvPr>
        </p:nvSpPr>
        <p:spPr>
          <a:xfrm>
            <a:off x="6202800" y="2556000"/>
            <a:ext cx="4572000" cy="3672000"/>
          </a:xfrm>
          <a:prstGeom prst="rect">
            <a:avLst/>
          </a:prstGeom>
        </p:spPr>
        <p:txBody>
          <a:bodyPr/>
          <a:lstStyle>
            <a:lvl1pPr marL="180000">
              <a:defRPr/>
            </a:lvl1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3" name="Rektangel 12">
            <a:extLst>
              <a:ext uri="{FF2B5EF4-FFF2-40B4-BE49-F238E27FC236}">
                <a16:creationId xmlns:a16="http://schemas.microsoft.com/office/drawing/2014/main" id="{42C6018D-03FB-3646-AD9A-4D2941A669D3}"/>
              </a:ext>
            </a:extLst>
          </p:cNvPr>
          <p:cNvSpPr/>
          <p:nvPr userDrawn="1"/>
        </p:nvSpPr>
        <p:spPr>
          <a:xfrm>
            <a:off x="0" y="6606000"/>
            <a:ext cx="12192000" cy="25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08A50803-1540-CF48-90CA-CF1B9154C0E5}"/>
              </a:ext>
            </a:extLst>
          </p:cNvPr>
          <p:cNvSpPr/>
          <p:nvPr userDrawn="1"/>
        </p:nvSpPr>
        <p:spPr>
          <a:xfrm>
            <a:off x="1416000" y="6670800"/>
            <a:ext cx="538763" cy="12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fld id="{03AC9537-C5C8-3142-986E-2FE49BF5B6B7}" type="slidenum">
              <a:rPr lang="sv-SE" sz="800" smtClean="0">
                <a:solidFill>
                  <a:schemeClr val="bg1"/>
                </a:solidFill>
              </a:rPr>
              <a:pPr/>
              <a:t>‹#›</a:t>
            </a:fld>
            <a:endParaRPr lang="sv-SE" sz="800">
              <a:solidFill>
                <a:schemeClr val="bg1"/>
              </a:solidFill>
            </a:endParaRPr>
          </a:p>
        </p:txBody>
      </p:sp>
      <p:sp>
        <p:nvSpPr>
          <p:cNvPr id="15" name="textruta 14">
            <a:extLst>
              <a:ext uri="{FF2B5EF4-FFF2-40B4-BE49-F238E27FC236}">
                <a16:creationId xmlns:a16="http://schemas.microsoft.com/office/drawing/2014/main" id="{7B031514-6388-9B45-AEE9-5E5C8046DDEF}"/>
              </a:ext>
            </a:extLst>
          </p:cNvPr>
          <p:cNvSpPr txBox="1"/>
          <p:nvPr userDrawn="1"/>
        </p:nvSpPr>
        <p:spPr>
          <a:xfrm>
            <a:off x="9694506" y="6670445"/>
            <a:ext cx="1081494" cy="123111"/>
          </a:xfrm>
          <a:prstGeom prst="rect">
            <a:avLst/>
          </a:prstGeom>
          <a:noFill/>
        </p:spPr>
        <p:txBody>
          <a:bodyPr wrap="square" lIns="0" tIns="0" rIns="0" bIns="0" rtlCol="0">
            <a:spAutoFit/>
          </a:bodyPr>
          <a:lstStyle/>
          <a:p>
            <a:pPr algn="r"/>
            <a:r>
              <a:rPr lang="sv-SE" sz="800">
                <a:solidFill>
                  <a:schemeClr val="bg1"/>
                </a:solidFill>
              </a:rPr>
              <a:t>Sveriges Ingenjörer</a:t>
            </a:r>
          </a:p>
        </p:txBody>
      </p:sp>
      <p:sp>
        <p:nvSpPr>
          <p:cNvPr id="7" name="textruta 6">
            <a:extLst>
              <a:ext uri="{FF2B5EF4-FFF2-40B4-BE49-F238E27FC236}">
                <a16:creationId xmlns:a16="http://schemas.microsoft.com/office/drawing/2014/main" id="{CC8D7BFF-FD54-1203-711A-62691E1A64ED}"/>
              </a:ext>
            </a:extLst>
          </p:cNvPr>
          <p:cNvSpPr txBox="1"/>
          <p:nvPr userDrawn="1"/>
        </p:nvSpPr>
        <p:spPr>
          <a:xfrm>
            <a:off x="-4762" y="-668160"/>
            <a:ext cx="12192000" cy="576293"/>
          </a:xfrm>
          <a:prstGeom prst="rect">
            <a:avLst/>
          </a:prstGeom>
          <a:solidFill>
            <a:schemeClr val="accent1">
              <a:lumMod val="20000"/>
              <a:lumOff val="80000"/>
            </a:schemeClr>
          </a:solidFill>
        </p:spPr>
        <p:txBody>
          <a:bodyPr wrap="square" lIns="72000" tIns="72000" rIns="72000" bIns="72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b="1"/>
              <a:t>Infoga bild: </a:t>
            </a:r>
            <a:r>
              <a:rPr lang="sv-SE" sz="1400"/>
              <a:t>Klicka på knappen ”Mallar” uppe i menyn. I menyn till höger, klicka på ”</a:t>
            </a:r>
            <a:r>
              <a:rPr lang="sv-SE" sz="1400" err="1"/>
              <a:t>MediaFlow</a:t>
            </a:r>
            <a:r>
              <a:rPr lang="sv-SE" sz="1400"/>
              <a:t>” och välj den bild du vill infoga. </a:t>
            </a:r>
            <a:br>
              <a:rPr lang="sv-SE" sz="1400"/>
            </a:br>
            <a:r>
              <a:rPr lang="sv-SE" sz="1400"/>
              <a:t>Använd </a:t>
            </a:r>
            <a:r>
              <a:rPr lang="sv-SE" sz="1400" u="none"/>
              <a:t>inte</a:t>
            </a:r>
            <a:r>
              <a:rPr lang="sv-SE" sz="1400"/>
              <a:t> knappen ”Infoga bild” i bildplatshållaren.</a:t>
            </a:r>
            <a:endParaRPr lang="sv-SE"/>
          </a:p>
        </p:txBody>
      </p:sp>
    </p:spTree>
    <p:extLst>
      <p:ext uri="{BB962C8B-B14F-4D97-AF65-F5344CB8AC3E}">
        <p14:creationId xmlns:p14="http://schemas.microsoft.com/office/powerpoint/2010/main" val="3302529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ild och rubrik">
    <p:spTree>
      <p:nvGrpSpPr>
        <p:cNvPr id="1" name=""/>
        <p:cNvGrpSpPr/>
        <p:nvPr/>
      </p:nvGrpSpPr>
      <p:grpSpPr>
        <a:xfrm>
          <a:off x="0" y="0"/>
          <a:ext cx="0" cy="0"/>
          <a:chOff x="0" y="0"/>
          <a:chExt cx="0" cy="0"/>
        </a:xfrm>
      </p:grpSpPr>
      <p:sp>
        <p:nvSpPr>
          <p:cNvPr id="2" name="Rubrik 1"/>
          <p:cNvSpPr>
            <a:spLocks noGrp="1"/>
          </p:cNvSpPr>
          <p:nvPr>
            <p:ph type="title"/>
          </p:nvPr>
        </p:nvSpPr>
        <p:spPr>
          <a:xfrm>
            <a:off x="1414800" y="792000"/>
            <a:ext cx="9360000" cy="864000"/>
          </a:xfrm>
          <a:prstGeom prst="rect">
            <a:avLst/>
          </a:prstGeom>
        </p:spPr>
        <p:txBody>
          <a:bodyPr/>
          <a:lstStyle/>
          <a:p>
            <a:r>
              <a:rPr lang="sv-SE"/>
              <a:t>Klicka här för att ändra mall för rubrikformat</a:t>
            </a:r>
          </a:p>
        </p:txBody>
      </p:sp>
      <p:sp>
        <p:nvSpPr>
          <p:cNvPr id="8" name="Platshållare för bild 7"/>
          <p:cNvSpPr>
            <a:spLocks noGrp="1"/>
          </p:cNvSpPr>
          <p:nvPr>
            <p:ph type="pic" sz="quarter" idx="13" hasCustomPrompt="1"/>
          </p:nvPr>
        </p:nvSpPr>
        <p:spPr>
          <a:xfrm>
            <a:off x="1414798" y="1908000"/>
            <a:ext cx="9360001" cy="4320000"/>
          </a:xfrm>
          <a:prstGeom prst="rect">
            <a:avLst/>
          </a:prstGeom>
        </p:spPr>
        <p:txBody>
          <a:bodyPr/>
          <a:lstStyle>
            <a:lvl1pPr marL="0" indent="0">
              <a:lnSpc>
                <a:spcPct val="90000"/>
              </a:lnSpc>
              <a:spcBef>
                <a:spcPts val="0"/>
              </a:spcBef>
              <a:spcAft>
                <a:spcPts val="0"/>
              </a:spcAft>
              <a:buNone/>
              <a:defRPr sz="1400"/>
            </a:lvl1pPr>
          </a:lstStyle>
          <a:p>
            <a:r>
              <a:rPr lang="sv-SE"/>
              <a:t>Infoga bild: Klicka på knappen ”Mallar” uppe i menyn. I menyn till höger, klicka på ”</a:t>
            </a:r>
            <a:r>
              <a:rPr lang="sv-SE" err="1"/>
              <a:t>MediaFlow</a:t>
            </a:r>
            <a:r>
              <a:rPr lang="sv-SE"/>
              <a:t>” och välj den bild du vill infoga. Använd inte knappen ”Infoga bild” nedan.</a:t>
            </a:r>
          </a:p>
        </p:txBody>
      </p:sp>
      <p:sp>
        <p:nvSpPr>
          <p:cNvPr id="14" name="Rektangel 13">
            <a:extLst>
              <a:ext uri="{FF2B5EF4-FFF2-40B4-BE49-F238E27FC236}">
                <a16:creationId xmlns:a16="http://schemas.microsoft.com/office/drawing/2014/main" id="{0E48720F-5586-0040-B283-A89104E55351}"/>
              </a:ext>
            </a:extLst>
          </p:cNvPr>
          <p:cNvSpPr/>
          <p:nvPr userDrawn="1"/>
        </p:nvSpPr>
        <p:spPr>
          <a:xfrm>
            <a:off x="0" y="6606000"/>
            <a:ext cx="12192000" cy="25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F2D9B4B6-DBCA-F04D-895E-6E1BE7470F7E}"/>
              </a:ext>
            </a:extLst>
          </p:cNvPr>
          <p:cNvSpPr/>
          <p:nvPr userDrawn="1"/>
        </p:nvSpPr>
        <p:spPr>
          <a:xfrm>
            <a:off x="1416000" y="6670800"/>
            <a:ext cx="538763" cy="12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fld id="{03AC9537-C5C8-3142-986E-2FE49BF5B6B7}" type="slidenum">
              <a:rPr lang="sv-SE" sz="800" smtClean="0">
                <a:solidFill>
                  <a:schemeClr val="bg1"/>
                </a:solidFill>
              </a:rPr>
              <a:pPr/>
              <a:t>‹#›</a:t>
            </a:fld>
            <a:endParaRPr lang="sv-SE" sz="800">
              <a:solidFill>
                <a:schemeClr val="bg1"/>
              </a:solidFill>
            </a:endParaRPr>
          </a:p>
        </p:txBody>
      </p:sp>
      <p:sp>
        <p:nvSpPr>
          <p:cNvPr id="16" name="textruta 15">
            <a:extLst>
              <a:ext uri="{FF2B5EF4-FFF2-40B4-BE49-F238E27FC236}">
                <a16:creationId xmlns:a16="http://schemas.microsoft.com/office/drawing/2014/main" id="{C3CEFA3D-8231-F44E-892A-24C34ED322A9}"/>
              </a:ext>
            </a:extLst>
          </p:cNvPr>
          <p:cNvSpPr txBox="1"/>
          <p:nvPr userDrawn="1"/>
        </p:nvSpPr>
        <p:spPr>
          <a:xfrm>
            <a:off x="9694506" y="6670445"/>
            <a:ext cx="1081494" cy="123111"/>
          </a:xfrm>
          <a:prstGeom prst="rect">
            <a:avLst/>
          </a:prstGeom>
          <a:noFill/>
        </p:spPr>
        <p:txBody>
          <a:bodyPr wrap="square" lIns="0" tIns="0" rIns="0" bIns="0" rtlCol="0">
            <a:spAutoFit/>
          </a:bodyPr>
          <a:lstStyle/>
          <a:p>
            <a:pPr algn="r"/>
            <a:r>
              <a:rPr lang="sv-SE" sz="800">
                <a:solidFill>
                  <a:schemeClr val="bg1"/>
                </a:solidFill>
              </a:rPr>
              <a:t>Sveriges Ingenjörer</a:t>
            </a:r>
          </a:p>
        </p:txBody>
      </p:sp>
      <p:sp>
        <p:nvSpPr>
          <p:cNvPr id="3" name="textruta 2">
            <a:extLst>
              <a:ext uri="{FF2B5EF4-FFF2-40B4-BE49-F238E27FC236}">
                <a16:creationId xmlns:a16="http://schemas.microsoft.com/office/drawing/2014/main" id="{FE6A259E-55DB-C258-E365-F58013341F3A}"/>
              </a:ext>
            </a:extLst>
          </p:cNvPr>
          <p:cNvSpPr txBox="1"/>
          <p:nvPr userDrawn="1"/>
        </p:nvSpPr>
        <p:spPr>
          <a:xfrm>
            <a:off x="-4762" y="-668160"/>
            <a:ext cx="12192000" cy="576293"/>
          </a:xfrm>
          <a:prstGeom prst="rect">
            <a:avLst/>
          </a:prstGeom>
          <a:solidFill>
            <a:schemeClr val="accent1">
              <a:lumMod val="20000"/>
              <a:lumOff val="80000"/>
            </a:schemeClr>
          </a:solidFill>
        </p:spPr>
        <p:txBody>
          <a:bodyPr wrap="square" lIns="72000" tIns="72000" rIns="72000" bIns="72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b="1"/>
              <a:t>Infoga bild: </a:t>
            </a:r>
            <a:r>
              <a:rPr lang="sv-SE" sz="1400"/>
              <a:t>Klicka på knappen ”Mallar” uppe i menyn. I menyn till höger, klicka på ”</a:t>
            </a:r>
            <a:r>
              <a:rPr lang="sv-SE" sz="1400" err="1"/>
              <a:t>MediaFlow</a:t>
            </a:r>
            <a:r>
              <a:rPr lang="sv-SE" sz="1400"/>
              <a:t>” och välj den bild du vill infoga. </a:t>
            </a:r>
            <a:br>
              <a:rPr lang="sv-SE" sz="1400"/>
            </a:br>
            <a:r>
              <a:rPr lang="sv-SE" sz="1400"/>
              <a:t>Använd </a:t>
            </a:r>
            <a:r>
              <a:rPr lang="sv-SE" sz="1400" u="none"/>
              <a:t>inte</a:t>
            </a:r>
            <a:r>
              <a:rPr lang="sv-SE" sz="1400"/>
              <a:t> knappen ”Infoga bild” i bildplatshållaren.</a:t>
            </a:r>
            <a:endParaRPr lang="sv-SE"/>
          </a:p>
        </p:txBody>
      </p:sp>
    </p:spTree>
    <p:extLst>
      <p:ext uri="{BB962C8B-B14F-4D97-AF65-F5344CB8AC3E}">
        <p14:creationId xmlns:p14="http://schemas.microsoft.com/office/powerpoint/2010/main" val="18836604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Stor bild">
    <p:spTree>
      <p:nvGrpSpPr>
        <p:cNvPr id="1" name=""/>
        <p:cNvGrpSpPr/>
        <p:nvPr/>
      </p:nvGrpSpPr>
      <p:grpSpPr>
        <a:xfrm>
          <a:off x="0" y="0"/>
          <a:ext cx="0" cy="0"/>
          <a:chOff x="0" y="0"/>
          <a:chExt cx="0" cy="0"/>
        </a:xfrm>
      </p:grpSpPr>
      <p:sp>
        <p:nvSpPr>
          <p:cNvPr id="8" name="Platshållare för bild 7"/>
          <p:cNvSpPr>
            <a:spLocks noGrp="1"/>
          </p:cNvSpPr>
          <p:nvPr>
            <p:ph type="pic" sz="quarter" idx="13" hasCustomPrompt="1"/>
          </p:nvPr>
        </p:nvSpPr>
        <p:spPr>
          <a:xfrm>
            <a:off x="1414800" y="792000"/>
            <a:ext cx="9360000" cy="5436000"/>
          </a:xfrm>
          <a:prstGeom prst="rect">
            <a:avLst/>
          </a:prstGeom>
        </p:spPr>
        <p:txBody>
          <a:bodyPr/>
          <a:lstStyle>
            <a:lvl1pPr marL="0" indent="0">
              <a:lnSpc>
                <a:spcPct val="90000"/>
              </a:lnSpc>
              <a:spcBef>
                <a:spcPts val="0"/>
              </a:spcBef>
              <a:spcAft>
                <a:spcPts val="0"/>
              </a:spcAft>
              <a:buNone/>
              <a:defRPr sz="1400"/>
            </a:lvl1pPr>
          </a:lstStyle>
          <a:p>
            <a:r>
              <a:rPr lang="sv-SE"/>
              <a:t>Infoga bild: Klicka på knappen ”Mallar” uppe i menyn. I menyn till höger, klicka på ”</a:t>
            </a:r>
            <a:r>
              <a:rPr lang="sv-SE" err="1"/>
              <a:t>MediaFlow</a:t>
            </a:r>
            <a:r>
              <a:rPr lang="sv-SE"/>
              <a:t>” och välj den bild du vill infoga. Använd inte knappen ”Infoga bild” nedan.</a:t>
            </a:r>
          </a:p>
        </p:txBody>
      </p:sp>
      <p:sp>
        <p:nvSpPr>
          <p:cNvPr id="13" name="Rektangel 12">
            <a:extLst>
              <a:ext uri="{FF2B5EF4-FFF2-40B4-BE49-F238E27FC236}">
                <a16:creationId xmlns:a16="http://schemas.microsoft.com/office/drawing/2014/main" id="{80291E53-DE67-A44C-B8C0-52243627919A}"/>
              </a:ext>
            </a:extLst>
          </p:cNvPr>
          <p:cNvSpPr/>
          <p:nvPr userDrawn="1"/>
        </p:nvSpPr>
        <p:spPr>
          <a:xfrm>
            <a:off x="0" y="6606000"/>
            <a:ext cx="12192000" cy="25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5B57F9B1-4BD5-F343-8AB3-11F1DBF10462}"/>
              </a:ext>
            </a:extLst>
          </p:cNvPr>
          <p:cNvSpPr/>
          <p:nvPr userDrawn="1"/>
        </p:nvSpPr>
        <p:spPr>
          <a:xfrm>
            <a:off x="1416000" y="6670800"/>
            <a:ext cx="538763" cy="12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fld id="{03AC9537-C5C8-3142-986E-2FE49BF5B6B7}" type="slidenum">
              <a:rPr lang="sv-SE" sz="800" smtClean="0">
                <a:solidFill>
                  <a:schemeClr val="bg1"/>
                </a:solidFill>
              </a:rPr>
              <a:pPr/>
              <a:t>‹#›</a:t>
            </a:fld>
            <a:endParaRPr lang="sv-SE" sz="800">
              <a:solidFill>
                <a:schemeClr val="bg1"/>
              </a:solidFill>
            </a:endParaRPr>
          </a:p>
        </p:txBody>
      </p:sp>
      <p:sp>
        <p:nvSpPr>
          <p:cNvPr id="15" name="textruta 14">
            <a:extLst>
              <a:ext uri="{FF2B5EF4-FFF2-40B4-BE49-F238E27FC236}">
                <a16:creationId xmlns:a16="http://schemas.microsoft.com/office/drawing/2014/main" id="{3E6E8C22-E231-8B4C-9ED8-04927918DBA0}"/>
              </a:ext>
            </a:extLst>
          </p:cNvPr>
          <p:cNvSpPr txBox="1"/>
          <p:nvPr userDrawn="1"/>
        </p:nvSpPr>
        <p:spPr>
          <a:xfrm>
            <a:off x="9694506" y="6670445"/>
            <a:ext cx="1081494" cy="123111"/>
          </a:xfrm>
          <a:prstGeom prst="rect">
            <a:avLst/>
          </a:prstGeom>
          <a:noFill/>
        </p:spPr>
        <p:txBody>
          <a:bodyPr wrap="square" lIns="0" tIns="0" rIns="0" bIns="0" rtlCol="0">
            <a:spAutoFit/>
          </a:bodyPr>
          <a:lstStyle/>
          <a:p>
            <a:pPr algn="r"/>
            <a:r>
              <a:rPr lang="sv-SE" sz="800">
                <a:solidFill>
                  <a:schemeClr val="bg1"/>
                </a:solidFill>
              </a:rPr>
              <a:t>Sveriges Ingenjörer</a:t>
            </a:r>
          </a:p>
        </p:txBody>
      </p:sp>
      <p:sp>
        <p:nvSpPr>
          <p:cNvPr id="2" name="textruta 1">
            <a:extLst>
              <a:ext uri="{FF2B5EF4-FFF2-40B4-BE49-F238E27FC236}">
                <a16:creationId xmlns:a16="http://schemas.microsoft.com/office/drawing/2014/main" id="{195F0B8B-0CA6-F00C-BF59-DBEC4FC63BD3}"/>
              </a:ext>
            </a:extLst>
          </p:cNvPr>
          <p:cNvSpPr txBox="1"/>
          <p:nvPr userDrawn="1"/>
        </p:nvSpPr>
        <p:spPr>
          <a:xfrm>
            <a:off x="-4762" y="-668160"/>
            <a:ext cx="12192000" cy="576293"/>
          </a:xfrm>
          <a:prstGeom prst="rect">
            <a:avLst/>
          </a:prstGeom>
          <a:solidFill>
            <a:schemeClr val="accent1">
              <a:lumMod val="20000"/>
              <a:lumOff val="80000"/>
            </a:schemeClr>
          </a:solidFill>
        </p:spPr>
        <p:txBody>
          <a:bodyPr wrap="square" lIns="72000" tIns="72000" rIns="72000" bIns="72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b="1"/>
              <a:t>Infoga bild: </a:t>
            </a:r>
            <a:r>
              <a:rPr lang="sv-SE" sz="1400"/>
              <a:t>Klicka på knappen ”Mallar” uppe i menyn. I menyn till höger, klicka på ”</a:t>
            </a:r>
            <a:r>
              <a:rPr lang="sv-SE" sz="1400" err="1"/>
              <a:t>MediaFlow</a:t>
            </a:r>
            <a:r>
              <a:rPr lang="sv-SE" sz="1400"/>
              <a:t>” och välj den bild du vill infoga. </a:t>
            </a:r>
            <a:br>
              <a:rPr lang="sv-SE" sz="1400"/>
            </a:br>
            <a:r>
              <a:rPr lang="sv-SE" sz="1400"/>
              <a:t>Använd </a:t>
            </a:r>
            <a:r>
              <a:rPr lang="sv-SE" sz="1400" u="none"/>
              <a:t>inte</a:t>
            </a:r>
            <a:r>
              <a:rPr lang="sv-SE" sz="1400"/>
              <a:t> knappen ”Infoga bild” i bildplatshållaren.</a:t>
            </a:r>
            <a:endParaRPr lang="sv-SE"/>
          </a:p>
        </p:txBody>
      </p:sp>
    </p:spTree>
    <p:extLst>
      <p:ext uri="{BB962C8B-B14F-4D97-AF65-F5344CB8AC3E}">
        <p14:creationId xmlns:p14="http://schemas.microsoft.com/office/powerpoint/2010/main" val="19160841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Fokusbild">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414800" y="1523950"/>
            <a:ext cx="9360000" cy="3810100"/>
          </a:xfrm>
          <a:prstGeom prst="rect">
            <a:avLst/>
          </a:prstGeom>
        </p:spPr>
        <p:txBody>
          <a:bodyPr anchor="ctr" anchorCtr="0">
            <a:noAutofit/>
          </a:bodyPr>
          <a:lstStyle>
            <a:lvl1pPr algn="ctr">
              <a:lnSpc>
                <a:spcPct val="110000"/>
              </a:lnSpc>
              <a:defRPr sz="4000" baseline="0">
                <a:solidFill>
                  <a:schemeClr val="tx1"/>
                </a:solidFill>
              </a:defRPr>
            </a:lvl1pPr>
          </a:lstStyle>
          <a:p>
            <a:r>
              <a:rPr lang="sv-SE"/>
              <a:t>Ett kortfattat och tydligt budskap</a:t>
            </a:r>
          </a:p>
        </p:txBody>
      </p:sp>
      <p:sp>
        <p:nvSpPr>
          <p:cNvPr id="6" name="Rektangel 5">
            <a:extLst>
              <a:ext uri="{FF2B5EF4-FFF2-40B4-BE49-F238E27FC236}">
                <a16:creationId xmlns:a16="http://schemas.microsoft.com/office/drawing/2014/main" id="{39E26092-9E0D-304B-A52D-508DA51200BF}"/>
              </a:ext>
            </a:extLst>
          </p:cNvPr>
          <p:cNvSpPr/>
          <p:nvPr userDrawn="1"/>
        </p:nvSpPr>
        <p:spPr>
          <a:xfrm>
            <a:off x="0" y="6606000"/>
            <a:ext cx="12192000" cy="25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Rektangel 6">
            <a:extLst>
              <a:ext uri="{FF2B5EF4-FFF2-40B4-BE49-F238E27FC236}">
                <a16:creationId xmlns:a16="http://schemas.microsoft.com/office/drawing/2014/main" id="{76CC28AA-B1ED-7F47-A044-907D2952D3E1}"/>
              </a:ext>
            </a:extLst>
          </p:cNvPr>
          <p:cNvSpPr/>
          <p:nvPr userDrawn="1"/>
        </p:nvSpPr>
        <p:spPr>
          <a:xfrm>
            <a:off x="1416000" y="6670800"/>
            <a:ext cx="538763" cy="12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fld id="{03AC9537-C5C8-3142-986E-2FE49BF5B6B7}" type="slidenum">
              <a:rPr lang="sv-SE" sz="800" smtClean="0">
                <a:solidFill>
                  <a:schemeClr val="bg1"/>
                </a:solidFill>
              </a:rPr>
              <a:pPr/>
              <a:t>‹#›</a:t>
            </a:fld>
            <a:endParaRPr lang="sv-SE" sz="800">
              <a:solidFill>
                <a:schemeClr val="bg1"/>
              </a:solidFill>
            </a:endParaRPr>
          </a:p>
        </p:txBody>
      </p:sp>
      <p:sp>
        <p:nvSpPr>
          <p:cNvPr id="8" name="textruta 7">
            <a:extLst>
              <a:ext uri="{FF2B5EF4-FFF2-40B4-BE49-F238E27FC236}">
                <a16:creationId xmlns:a16="http://schemas.microsoft.com/office/drawing/2014/main" id="{7985D797-CD02-5B4D-B850-5F2363FA69FD}"/>
              </a:ext>
            </a:extLst>
          </p:cNvPr>
          <p:cNvSpPr txBox="1"/>
          <p:nvPr userDrawn="1"/>
        </p:nvSpPr>
        <p:spPr>
          <a:xfrm>
            <a:off x="9694506" y="6670445"/>
            <a:ext cx="1081494" cy="123111"/>
          </a:xfrm>
          <a:prstGeom prst="rect">
            <a:avLst/>
          </a:prstGeom>
          <a:noFill/>
        </p:spPr>
        <p:txBody>
          <a:bodyPr wrap="square" lIns="0" tIns="0" rIns="0" bIns="0" rtlCol="0">
            <a:spAutoFit/>
          </a:bodyPr>
          <a:lstStyle/>
          <a:p>
            <a:pPr algn="r"/>
            <a:r>
              <a:rPr lang="sv-SE" sz="800">
                <a:solidFill>
                  <a:schemeClr val="bg1"/>
                </a:solidFill>
              </a:rPr>
              <a:t>Sveriges Ingenjörer</a:t>
            </a:r>
          </a:p>
        </p:txBody>
      </p:sp>
    </p:spTree>
    <p:extLst>
      <p:ext uri="{BB962C8B-B14F-4D97-AF65-F5344CB8AC3E}">
        <p14:creationId xmlns:p14="http://schemas.microsoft.com/office/powerpoint/2010/main" val="16360024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blank" preserve="1">
  <p:cSld name="Tom">
    <p:spTree>
      <p:nvGrpSpPr>
        <p:cNvPr id="1" name=""/>
        <p:cNvGrpSpPr/>
        <p:nvPr/>
      </p:nvGrpSpPr>
      <p:grpSpPr>
        <a:xfrm>
          <a:off x="0" y="0"/>
          <a:ext cx="0" cy="0"/>
          <a:chOff x="0" y="0"/>
          <a:chExt cx="0" cy="0"/>
        </a:xfrm>
      </p:grpSpPr>
      <p:sp>
        <p:nvSpPr>
          <p:cNvPr id="5" name="Rektangel 4">
            <a:extLst>
              <a:ext uri="{FF2B5EF4-FFF2-40B4-BE49-F238E27FC236}">
                <a16:creationId xmlns:a16="http://schemas.microsoft.com/office/drawing/2014/main" id="{8E8510D7-2135-4F4D-BDAF-8995625301D5}"/>
              </a:ext>
            </a:extLst>
          </p:cNvPr>
          <p:cNvSpPr/>
          <p:nvPr userDrawn="1"/>
        </p:nvSpPr>
        <p:spPr>
          <a:xfrm>
            <a:off x="0" y="6606000"/>
            <a:ext cx="12192000" cy="25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Rektangel 5">
            <a:extLst>
              <a:ext uri="{FF2B5EF4-FFF2-40B4-BE49-F238E27FC236}">
                <a16:creationId xmlns:a16="http://schemas.microsoft.com/office/drawing/2014/main" id="{A123E27E-71F2-7A42-A18D-76428577ABC5}"/>
              </a:ext>
            </a:extLst>
          </p:cNvPr>
          <p:cNvSpPr/>
          <p:nvPr userDrawn="1"/>
        </p:nvSpPr>
        <p:spPr>
          <a:xfrm>
            <a:off x="1416000" y="6670800"/>
            <a:ext cx="538763" cy="12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fld id="{03AC9537-C5C8-3142-986E-2FE49BF5B6B7}" type="slidenum">
              <a:rPr lang="sv-SE" sz="800" smtClean="0">
                <a:solidFill>
                  <a:schemeClr val="bg1"/>
                </a:solidFill>
              </a:rPr>
              <a:pPr/>
              <a:t>‹#›</a:t>
            </a:fld>
            <a:endParaRPr lang="sv-SE" sz="800">
              <a:solidFill>
                <a:schemeClr val="bg1"/>
              </a:solidFill>
            </a:endParaRPr>
          </a:p>
        </p:txBody>
      </p:sp>
      <p:sp>
        <p:nvSpPr>
          <p:cNvPr id="7" name="textruta 6">
            <a:extLst>
              <a:ext uri="{FF2B5EF4-FFF2-40B4-BE49-F238E27FC236}">
                <a16:creationId xmlns:a16="http://schemas.microsoft.com/office/drawing/2014/main" id="{58CB8708-1207-764B-9154-D6FAEE3AC98F}"/>
              </a:ext>
            </a:extLst>
          </p:cNvPr>
          <p:cNvSpPr txBox="1"/>
          <p:nvPr userDrawn="1"/>
        </p:nvSpPr>
        <p:spPr>
          <a:xfrm>
            <a:off x="9694506" y="6670445"/>
            <a:ext cx="1081494" cy="123111"/>
          </a:xfrm>
          <a:prstGeom prst="rect">
            <a:avLst/>
          </a:prstGeom>
          <a:noFill/>
        </p:spPr>
        <p:txBody>
          <a:bodyPr wrap="square" lIns="0" tIns="0" rIns="0" bIns="0" rtlCol="0">
            <a:spAutoFit/>
          </a:bodyPr>
          <a:lstStyle/>
          <a:p>
            <a:pPr algn="r"/>
            <a:r>
              <a:rPr lang="sv-SE" sz="800">
                <a:solidFill>
                  <a:schemeClr val="bg1"/>
                </a:solidFill>
              </a:rPr>
              <a:t>Sveriges Ingenjörer</a:t>
            </a:r>
          </a:p>
        </p:txBody>
      </p:sp>
      <p:sp>
        <p:nvSpPr>
          <p:cNvPr id="2" name="textruta 1">
            <a:extLst>
              <a:ext uri="{FF2B5EF4-FFF2-40B4-BE49-F238E27FC236}">
                <a16:creationId xmlns:a16="http://schemas.microsoft.com/office/drawing/2014/main" id="{FFC4DBD3-DC3C-BAAC-0D52-5A1BF57F4ED5}"/>
              </a:ext>
            </a:extLst>
          </p:cNvPr>
          <p:cNvSpPr txBox="1"/>
          <p:nvPr userDrawn="1"/>
        </p:nvSpPr>
        <p:spPr>
          <a:xfrm>
            <a:off x="-4762" y="-668160"/>
            <a:ext cx="12192000" cy="576293"/>
          </a:xfrm>
          <a:prstGeom prst="rect">
            <a:avLst/>
          </a:prstGeom>
          <a:solidFill>
            <a:schemeClr val="accent1">
              <a:lumMod val="20000"/>
              <a:lumOff val="80000"/>
            </a:schemeClr>
          </a:solidFill>
        </p:spPr>
        <p:txBody>
          <a:bodyPr wrap="square" lIns="72000" tIns="72000" rIns="72000" bIns="72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b="1"/>
              <a:t>Infoga bild: </a:t>
            </a:r>
            <a:r>
              <a:rPr lang="sv-SE" sz="1400"/>
              <a:t>Klicka på knappen ”Mallar” uppe i menyn. I menyn till höger, klicka på ”</a:t>
            </a:r>
            <a:r>
              <a:rPr lang="sv-SE" sz="1400" err="1"/>
              <a:t>MediaFlow</a:t>
            </a:r>
            <a:r>
              <a:rPr lang="sv-SE" sz="1400"/>
              <a:t>” och välj den bild du vill infoga. </a:t>
            </a:r>
            <a:br>
              <a:rPr lang="sv-SE" sz="1400"/>
            </a:br>
            <a:r>
              <a:rPr lang="sv-SE" sz="1400"/>
              <a:t>Använd </a:t>
            </a:r>
            <a:r>
              <a:rPr lang="sv-SE" sz="1400" u="none"/>
              <a:t>inte</a:t>
            </a:r>
            <a:r>
              <a:rPr lang="sv-SE" sz="1400"/>
              <a:t> knappen ”Infoga bild” i bildplatshållaren.</a:t>
            </a:r>
            <a:endParaRPr lang="sv-SE"/>
          </a:p>
        </p:txBody>
      </p:sp>
    </p:spTree>
    <p:extLst>
      <p:ext uri="{BB962C8B-B14F-4D97-AF65-F5344CB8AC3E}">
        <p14:creationId xmlns:p14="http://schemas.microsoft.com/office/powerpoint/2010/main" val="33315342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blank" preserve="1">
  <p:cSld name="Vit">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3C40249A-C59E-E580-2055-46C66CCCD22C}"/>
              </a:ext>
            </a:extLst>
          </p:cNvPr>
          <p:cNvSpPr txBox="1"/>
          <p:nvPr userDrawn="1"/>
        </p:nvSpPr>
        <p:spPr>
          <a:xfrm>
            <a:off x="-4762" y="-668160"/>
            <a:ext cx="12192000" cy="576293"/>
          </a:xfrm>
          <a:prstGeom prst="rect">
            <a:avLst/>
          </a:prstGeom>
          <a:solidFill>
            <a:schemeClr val="accent1">
              <a:lumMod val="20000"/>
              <a:lumOff val="80000"/>
            </a:schemeClr>
          </a:solidFill>
        </p:spPr>
        <p:txBody>
          <a:bodyPr wrap="square" lIns="72000" tIns="72000" rIns="72000" bIns="72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b="1"/>
              <a:t>Infoga bild: </a:t>
            </a:r>
            <a:r>
              <a:rPr lang="sv-SE" sz="1400"/>
              <a:t>Klicka på knappen ”Mallar” uppe i menyn. I menyn till höger, klicka på ”</a:t>
            </a:r>
            <a:r>
              <a:rPr lang="sv-SE" sz="1400" err="1"/>
              <a:t>MediaFlow</a:t>
            </a:r>
            <a:r>
              <a:rPr lang="sv-SE" sz="1400"/>
              <a:t>” och välj den bild du vill infoga. </a:t>
            </a:r>
            <a:br>
              <a:rPr lang="sv-SE" sz="1400"/>
            </a:br>
            <a:r>
              <a:rPr lang="sv-SE" sz="1400"/>
              <a:t>Använd </a:t>
            </a:r>
            <a:r>
              <a:rPr lang="sv-SE" sz="1400" u="none"/>
              <a:t>inte</a:t>
            </a:r>
            <a:r>
              <a:rPr lang="sv-SE" sz="1400"/>
              <a:t> knappen ”Infoga bild” i bildplatshållaren.</a:t>
            </a:r>
            <a:endParaRPr lang="sv-SE"/>
          </a:p>
        </p:txBody>
      </p:sp>
    </p:spTree>
    <p:extLst>
      <p:ext uri="{BB962C8B-B14F-4D97-AF65-F5344CB8AC3E}">
        <p14:creationId xmlns:p14="http://schemas.microsoft.com/office/powerpoint/2010/main" val="3996196993"/>
      </p:ext>
    </p:extLst>
  </p:cSld>
  <p:clrMapOvr>
    <a:masterClrMapping/>
  </p:clrMapOvr>
  <p:hf sldNum="0" hdr="0" ftr="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tartsida med bild">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6CD70444-1755-4C9C-40F3-2D1EF19F018D}"/>
              </a:ext>
            </a:extLst>
          </p:cNvPr>
          <p:cNvSpPr>
            <a:spLocks/>
          </p:cNvSpPr>
          <p:nvPr userDrawn="1"/>
        </p:nvSpPr>
        <p:spPr>
          <a:xfrm>
            <a:off x="164306" y="169068"/>
            <a:ext cx="5926932" cy="5482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351"/>
          </a:p>
        </p:txBody>
      </p:sp>
      <p:grpSp>
        <p:nvGrpSpPr>
          <p:cNvPr id="6" name="Grupp 5">
            <a:extLst>
              <a:ext uri="{FF2B5EF4-FFF2-40B4-BE49-F238E27FC236}">
                <a16:creationId xmlns:a16="http://schemas.microsoft.com/office/drawing/2014/main" id="{AFA87F51-BDD2-6E1B-3849-68D1DAEFF50F}"/>
              </a:ext>
            </a:extLst>
          </p:cNvPr>
          <p:cNvGrpSpPr/>
          <p:nvPr userDrawn="1"/>
        </p:nvGrpSpPr>
        <p:grpSpPr>
          <a:xfrm>
            <a:off x="507206" y="5253039"/>
            <a:ext cx="1383506" cy="1383508"/>
            <a:chOff x="507206" y="5253039"/>
            <a:chExt cx="1383506" cy="1383508"/>
          </a:xfrm>
        </p:grpSpPr>
        <p:sp>
          <p:nvSpPr>
            <p:cNvPr id="8" name="Rektangel 7">
              <a:extLst>
                <a:ext uri="{FF2B5EF4-FFF2-40B4-BE49-F238E27FC236}">
                  <a16:creationId xmlns:a16="http://schemas.microsoft.com/office/drawing/2014/main" id="{928F2315-3D79-3747-A521-AC55DA03EF0F}"/>
                </a:ext>
              </a:extLst>
            </p:cNvPr>
            <p:cNvSpPr>
              <a:spLocks/>
            </p:cNvSpPr>
            <p:nvPr userDrawn="1"/>
          </p:nvSpPr>
          <p:spPr>
            <a:xfrm>
              <a:off x="507206" y="5253039"/>
              <a:ext cx="1383506" cy="1383508"/>
            </a:xfrm>
            <a:prstGeom prst="rect">
              <a:avLst/>
            </a:prstGeom>
            <a:solidFill>
              <a:schemeClr val="bg1"/>
            </a:solidFill>
            <a:ln w="3175">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n w="0">
                  <a:noFill/>
                </a:ln>
                <a:solidFill>
                  <a:schemeClr val="bg1"/>
                </a:solidFill>
              </a:endParaRPr>
            </a:p>
          </p:txBody>
        </p:sp>
        <p:pic>
          <p:nvPicPr>
            <p:cNvPr id="9" name="Bild 8">
              <a:extLst>
                <a:ext uri="{FF2B5EF4-FFF2-40B4-BE49-F238E27FC236}">
                  <a16:creationId xmlns:a16="http://schemas.microsoft.com/office/drawing/2014/main" id="{3B727F37-5722-EA70-743E-0E474367E853}"/>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48477" y="5475099"/>
              <a:ext cx="702000" cy="936000"/>
            </a:xfrm>
            <a:prstGeom prst="rect">
              <a:avLst/>
            </a:prstGeom>
          </p:spPr>
        </p:pic>
      </p:grpSp>
      <p:sp>
        <p:nvSpPr>
          <p:cNvPr id="26" name="Platshållare för datum 3">
            <a:extLst>
              <a:ext uri="{FF2B5EF4-FFF2-40B4-BE49-F238E27FC236}">
                <a16:creationId xmlns:a16="http://schemas.microsoft.com/office/drawing/2014/main" id="{12A7E8F8-B65E-0802-44C0-A918FF39000D}"/>
              </a:ext>
            </a:extLst>
          </p:cNvPr>
          <p:cNvSpPr>
            <a:spLocks noGrp="1"/>
          </p:cNvSpPr>
          <p:nvPr>
            <p:ph type="dt" sz="half" idx="10"/>
          </p:nvPr>
        </p:nvSpPr>
        <p:spPr>
          <a:xfrm>
            <a:off x="508001" y="4715782"/>
            <a:ext cx="4779756" cy="288000"/>
          </a:xfrm>
          <a:prstGeom prst="rect">
            <a:avLst/>
          </a:prstGeom>
        </p:spPr>
        <p:txBody>
          <a:bodyPr lIns="0" tIns="0" rIns="0" bIns="0"/>
          <a:lstStyle>
            <a:lvl1pPr>
              <a:defRPr sz="1600">
                <a:solidFill>
                  <a:schemeClr val="bg1"/>
                </a:solidFill>
              </a:defRPr>
            </a:lvl1pPr>
          </a:lstStyle>
          <a:p>
            <a:fld id="{EBC2AA88-0D8A-4A42-B961-01515B7EC0D6}" type="datetimeFigureOut">
              <a:rPr lang="sv-SE" smtClean="0"/>
              <a:pPr/>
              <a:t>2026-06-10</a:t>
            </a:fld>
            <a:endParaRPr lang="sv-SE"/>
          </a:p>
        </p:txBody>
      </p:sp>
      <p:sp>
        <p:nvSpPr>
          <p:cNvPr id="10" name="Platshållare för bild 10">
            <a:extLst>
              <a:ext uri="{FF2B5EF4-FFF2-40B4-BE49-F238E27FC236}">
                <a16:creationId xmlns:a16="http://schemas.microsoft.com/office/drawing/2014/main" id="{8E922750-A090-422C-80F1-68D48EFD7531}"/>
              </a:ext>
            </a:extLst>
          </p:cNvPr>
          <p:cNvSpPr>
            <a:spLocks noGrp="1"/>
          </p:cNvSpPr>
          <p:nvPr userDrawn="1">
            <p:ph type="pic" sz="quarter" idx="12" hasCustomPrompt="1"/>
          </p:nvPr>
        </p:nvSpPr>
        <p:spPr>
          <a:xfrm>
            <a:off x="6098380" y="169068"/>
            <a:ext cx="5924551" cy="5482800"/>
          </a:xfrm>
        </p:spPr>
        <p:txBody>
          <a:bodyPr lIns="180000" rIns="180000" bIns="2520000" anchor="ctr"/>
          <a:lstStyle>
            <a:lvl1pPr marL="0" indent="0" algn="ctr">
              <a:lnSpc>
                <a:spcPct val="90000"/>
              </a:lnSpc>
              <a:spcBef>
                <a:spcPts val="0"/>
              </a:spcBef>
              <a:spcAft>
                <a:spcPts val="0"/>
              </a:spcAft>
              <a:buNone/>
              <a:defRPr sz="1200">
                <a:solidFill>
                  <a:schemeClr val="tx2"/>
                </a:solidFill>
              </a:defRPr>
            </a:lvl1pPr>
          </a:lstStyle>
          <a:p>
            <a:r>
              <a:rPr lang="sv-SE"/>
              <a:t>Infoga bild: Klicka på knappen ”Mallar” uppe i menyn. I menyn till höger, </a:t>
            </a:r>
            <a:br>
              <a:rPr lang="sv-SE"/>
            </a:br>
            <a:r>
              <a:rPr lang="sv-SE"/>
              <a:t>klicka på ”</a:t>
            </a:r>
            <a:r>
              <a:rPr lang="sv-SE" err="1"/>
              <a:t>MediaFlow</a:t>
            </a:r>
            <a:r>
              <a:rPr lang="sv-SE"/>
              <a:t>” och välj den bild du vill infoga. </a:t>
            </a:r>
            <a:br>
              <a:rPr lang="sv-SE"/>
            </a:br>
            <a:r>
              <a:rPr lang="sv-SE"/>
              <a:t>Använd inte knappen ”Infoga bild” nedan.</a:t>
            </a:r>
          </a:p>
        </p:txBody>
      </p:sp>
      <p:sp>
        <p:nvSpPr>
          <p:cNvPr id="7" name="Underrubrik 2">
            <a:extLst>
              <a:ext uri="{FF2B5EF4-FFF2-40B4-BE49-F238E27FC236}">
                <a16:creationId xmlns:a16="http://schemas.microsoft.com/office/drawing/2014/main" id="{36EB50D8-B9BB-363E-C954-F4F17C3196EE}"/>
              </a:ext>
            </a:extLst>
          </p:cNvPr>
          <p:cNvSpPr>
            <a:spLocks noGrp="1"/>
          </p:cNvSpPr>
          <p:nvPr userDrawn="1">
            <p:ph type="subTitle" idx="1" hasCustomPrompt="1"/>
          </p:nvPr>
        </p:nvSpPr>
        <p:spPr>
          <a:xfrm>
            <a:off x="508001" y="4430402"/>
            <a:ext cx="4779755" cy="288000"/>
          </a:xfrm>
          <a:prstGeom prst="rect">
            <a:avLst/>
          </a:prstGeom>
        </p:spPr>
        <p:txBody>
          <a:bodyPr bIns="46800" anchor="ctr"/>
          <a:lstStyle>
            <a:lvl1pPr marL="0" indent="0" algn="l">
              <a:lnSpc>
                <a:spcPct val="110000"/>
              </a:lnSpc>
              <a:spcAft>
                <a:spcPts val="0"/>
              </a:spcAft>
              <a:buNone/>
              <a:defRPr sz="1600" kern="1200" spc="-10" baseline="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Författare</a:t>
            </a:r>
          </a:p>
        </p:txBody>
      </p:sp>
      <p:sp>
        <p:nvSpPr>
          <p:cNvPr id="16" name="Platshållare för rubrik 1"/>
          <p:cNvSpPr>
            <a:spLocks noGrp="1"/>
          </p:cNvSpPr>
          <p:nvPr userDrawn="1">
            <p:ph type="title"/>
          </p:nvPr>
        </p:nvSpPr>
        <p:spPr>
          <a:xfrm>
            <a:off x="515936" y="1439694"/>
            <a:ext cx="5234783" cy="2582191"/>
          </a:xfrm>
          <a:prstGeom prst="rect">
            <a:avLst/>
          </a:prstGeom>
        </p:spPr>
        <p:txBody>
          <a:bodyPr vert="horz" lIns="0" tIns="0" rIns="0" bIns="0" rtlCol="0" anchor="ctr" anchorCtr="0">
            <a:noAutofit/>
          </a:bodyPr>
          <a:lstStyle>
            <a:lvl1pPr algn="l">
              <a:lnSpc>
                <a:spcPct val="100000"/>
              </a:lnSpc>
              <a:defRPr lang="sv-SE" sz="4000" spc="-80" baseline="0" dirty="0">
                <a:solidFill>
                  <a:schemeClr val="bg1"/>
                </a:solidFill>
              </a:defRPr>
            </a:lvl1pPr>
          </a:lstStyle>
          <a:p>
            <a:pPr lvl="0">
              <a:lnSpc>
                <a:spcPct val="100000"/>
              </a:lnSpc>
            </a:pPr>
            <a:r>
              <a:rPr lang="sv-SE"/>
              <a:t>Klicka här för att ändra mall för rubrikformat</a:t>
            </a:r>
          </a:p>
        </p:txBody>
      </p:sp>
      <p:sp>
        <p:nvSpPr>
          <p:cNvPr id="3" name="textruta 2">
            <a:extLst>
              <a:ext uri="{FF2B5EF4-FFF2-40B4-BE49-F238E27FC236}">
                <a16:creationId xmlns:a16="http://schemas.microsoft.com/office/drawing/2014/main" id="{ED93CB3F-FD37-239B-A977-E77F6B886889}"/>
              </a:ext>
            </a:extLst>
          </p:cNvPr>
          <p:cNvSpPr txBox="1"/>
          <p:nvPr userDrawn="1"/>
        </p:nvSpPr>
        <p:spPr>
          <a:xfrm>
            <a:off x="-4762" y="-668160"/>
            <a:ext cx="12192000" cy="576293"/>
          </a:xfrm>
          <a:prstGeom prst="rect">
            <a:avLst/>
          </a:prstGeom>
          <a:solidFill>
            <a:schemeClr val="accent1">
              <a:lumMod val="20000"/>
              <a:lumOff val="80000"/>
            </a:schemeClr>
          </a:solidFill>
        </p:spPr>
        <p:txBody>
          <a:bodyPr wrap="square" lIns="72000" tIns="72000" rIns="72000" bIns="72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b="1"/>
              <a:t>Infoga bild: </a:t>
            </a:r>
            <a:r>
              <a:rPr lang="sv-SE" sz="1400"/>
              <a:t>Klicka på knappen ”Mallar” uppe i menyn. I menyn till höger, klicka på ”</a:t>
            </a:r>
            <a:r>
              <a:rPr lang="sv-SE" sz="1400" err="1"/>
              <a:t>MediaFlow</a:t>
            </a:r>
            <a:r>
              <a:rPr lang="sv-SE" sz="1400"/>
              <a:t>” och välj den bild du vill infoga. </a:t>
            </a:r>
            <a:br>
              <a:rPr lang="sv-SE" sz="1400"/>
            </a:br>
            <a:r>
              <a:rPr lang="sv-SE" sz="1400"/>
              <a:t>Använd </a:t>
            </a:r>
            <a:r>
              <a:rPr lang="sv-SE" sz="1400" u="none"/>
              <a:t>inte</a:t>
            </a:r>
            <a:r>
              <a:rPr lang="sv-SE" sz="1400"/>
              <a:t> knappen ”Infoga bild” i bildplatshållaren.</a:t>
            </a:r>
            <a:endParaRPr lang="sv-SE"/>
          </a:p>
        </p:txBody>
      </p:sp>
    </p:spTree>
    <p:extLst>
      <p:ext uri="{BB962C8B-B14F-4D97-AF65-F5344CB8AC3E}">
        <p14:creationId xmlns:p14="http://schemas.microsoft.com/office/powerpoint/2010/main" val="2262082125"/>
      </p:ext>
    </p:extLst>
  </p:cSld>
  <p:clrMapOvr>
    <a:overrideClrMapping bg1="lt1" tx1="dk1" bg2="lt2" tx2="dk2" accent1="accent1" accent2="accent2" accent3="accent3" accent4="accent4" accent5="accent5" accent6="accent6" hlink="hlink" folHlink="folHlink"/>
  </p:clrMapOvr>
  <p:hf sldNum="0" hdr="0" ftr="0"/>
  <p:extLst>
    <p:ext uri="{DCECCB84-F9BA-43D5-87BE-67443E8EF086}">
      <p15:sldGuideLst xmlns:p15="http://schemas.microsoft.com/office/powerpoint/2012/main">
        <p15:guide id="2" pos="104" userDrawn="1">
          <p15:clr>
            <a:srgbClr val="FBAE40"/>
          </p15:clr>
        </p15:guide>
        <p15:guide id="3" orient="horz" pos="105" userDrawn="1">
          <p15:clr>
            <a:srgbClr val="FBAE40"/>
          </p15:clr>
        </p15:guide>
        <p15:guide id="4" pos="7574" userDrawn="1">
          <p15:clr>
            <a:srgbClr val="FBAE40"/>
          </p15:clr>
        </p15:guide>
        <p15:guide id="5" pos="325" userDrawn="1">
          <p15:clr>
            <a:srgbClr val="FBAE40"/>
          </p15:clr>
        </p15:guide>
        <p15:guide id="11" orient="horz" pos="4178" userDrawn="1">
          <p15:clr>
            <a:srgbClr val="FBAE40"/>
          </p15:clr>
        </p15:guide>
        <p15:guide id="12" orient="horz" pos="2160" userDrawn="1">
          <p15:clr>
            <a:srgbClr val="FBAE40"/>
          </p15:clr>
        </p15:guide>
        <p15:guide id="13" orient="horz" pos="3312"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Kapitelavdelare">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B4DF879D-98D4-4999-5D56-F65CA84584A4}"/>
              </a:ext>
            </a:extLst>
          </p:cNvPr>
          <p:cNvSpPr>
            <a:spLocks/>
          </p:cNvSpPr>
          <p:nvPr userDrawn="1"/>
        </p:nvSpPr>
        <p:spPr>
          <a:xfrm>
            <a:off x="166688" y="169069"/>
            <a:ext cx="11857037" cy="651748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351"/>
          </a:p>
        </p:txBody>
      </p:sp>
      <p:sp>
        <p:nvSpPr>
          <p:cNvPr id="3" name="Underrubrik 2"/>
          <p:cNvSpPr>
            <a:spLocks noGrp="1"/>
          </p:cNvSpPr>
          <p:nvPr>
            <p:ph type="subTitle" idx="1" hasCustomPrompt="1"/>
          </p:nvPr>
        </p:nvSpPr>
        <p:spPr>
          <a:xfrm>
            <a:off x="505702" y="4676022"/>
            <a:ext cx="8390648" cy="503077"/>
          </a:xfrm>
          <a:prstGeom prst="rect">
            <a:avLst/>
          </a:prstGeom>
        </p:spPr>
        <p:txBody>
          <a:bodyPr bIns="46800" anchor="ctr"/>
          <a:lstStyle>
            <a:lvl1pPr marL="0" indent="0" algn="l">
              <a:lnSpc>
                <a:spcPct val="110000"/>
              </a:lnSpc>
              <a:spcAft>
                <a:spcPts val="0"/>
              </a:spcAft>
              <a:buNone/>
              <a:defRPr sz="18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Underrubrik/Författare</a:t>
            </a:r>
          </a:p>
        </p:txBody>
      </p:sp>
      <p:sp>
        <p:nvSpPr>
          <p:cNvPr id="16" name="Platshållare för rubrik 1"/>
          <p:cNvSpPr>
            <a:spLocks noGrp="1"/>
          </p:cNvSpPr>
          <p:nvPr>
            <p:ph type="title" hasCustomPrompt="1"/>
          </p:nvPr>
        </p:nvSpPr>
        <p:spPr>
          <a:xfrm>
            <a:off x="515938" y="2211129"/>
            <a:ext cx="8380412" cy="2435742"/>
          </a:xfrm>
          <a:prstGeom prst="rect">
            <a:avLst/>
          </a:prstGeom>
        </p:spPr>
        <p:txBody>
          <a:bodyPr vert="horz" lIns="0" tIns="0" rIns="0" bIns="0" rtlCol="0" anchor="ctr">
            <a:noAutofit/>
          </a:bodyPr>
          <a:lstStyle>
            <a:lvl1pPr algn="l">
              <a:lnSpc>
                <a:spcPct val="110000"/>
              </a:lnSpc>
              <a:defRPr sz="3400">
                <a:solidFill>
                  <a:schemeClr val="bg1"/>
                </a:solidFill>
              </a:defRPr>
            </a:lvl1pPr>
          </a:lstStyle>
          <a:p>
            <a:r>
              <a:rPr lang="sv-SE"/>
              <a:t>Kapitelrubrik</a:t>
            </a:r>
          </a:p>
        </p:txBody>
      </p:sp>
    </p:spTree>
    <p:extLst>
      <p:ext uri="{BB962C8B-B14F-4D97-AF65-F5344CB8AC3E}">
        <p14:creationId xmlns:p14="http://schemas.microsoft.com/office/powerpoint/2010/main" val="216538940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3840" userDrawn="1">
          <p15:clr>
            <a:srgbClr val="FBAE40"/>
          </p15:clr>
        </p15:guide>
        <p15:guide id="2" pos="325"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Rubrik och innehåll">
    <p:spTree>
      <p:nvGrpSpPr>
        <p:cNvPr id="1" name=""/>
        <p:cNvGrpSpPr/>
        <p:nvPr/>
      </p:nvGrpSpPr>
      <p:grpSpPr>
        <a:xfrm>
          <a:off x="0" y="0"/>
          <a:ext cx="0" cy="0"/>
          <a:chOff x="0" y="0"/>
          <a:chExt cx="0" cy="0"/>
        </a:xfrm>
      </p:grpSpPr>
      <p:sp>
        <p:nvSpPr>
          <p:cNvPr id="7" name="Rubrik 1"/>
          <p:cNvSpPr>
            <a:spLocks noGrp="1"/>
          </p:cNvSpPr>
          <p:nvPr>
            <p:ph type="title"/>
          </p:nvPr>
        </p:nvSpPr>
        <p:spPr>
          <a:xfrm>
            <a:off x="1414800" y="792000"/>
            <a:ext cx="9360000" cy="864000"/>
          </a:xfrm>
        </p:spPr>
        <p:txBody>
          <a:bodyPr/>
          <a:lstStyle>
            <a:lvl1pPr>
              <a:defRPr>
                <a:solidFill>
                  <a:schemeClr val="tx1"/>
                </a:solidFill>
              </a:defRPr>
            </a:lvl1pPr>
          </a:lstStyle>
          <a:p>
            <a:r>
              <a:rPr lang="sv-SE"/>
              <a:t>Klicka här för att ändra mall för rubrikformat</a:t>
            </a:r>
          </a:p>
        </p:txBody>
      </p:sp>
      <p:sp>
        <p:nvSpPr>
          <p:cNvPr id="12" name="Rektangel 11">
            <a:extLst>
              <a:ext uri="{FF2B5EF4-FFF2-40B4-BE49-F238E27FC236}">
                <a16:creationId xmlns:a16="http://schemas.microsoft.com/office/drawing/2014/main" id="{315CEC36-D22A-AF41-A68F-21314787975C}"/>
              </a:ext>
            </a:extLst>
          </p:cNvPr>
          <p:cNvSpPr/>
          <p:nvPr userDrawn="1"/>
        </p:nvSpPr>
        <p:spPr>
          <a:xfrm>
            <a:off x="0" y="6606000"/>
            <a:ext cx="12192000" cy="25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Rektangel 12">
            <a:extLst>
              <a:ext uri="{FF2B5EF4-FFF2-40B4-BE49-F238E27FC236}">
                <a16:creationId xmlns:a16="http://schemas.microsoft.com/office/drawing/2014/main" id="{09FBF5A7-1367-4840-AA51-9283DAF07684}"/>
              </a:ext>
            </a:extLst>
          </p:cNvPr>
          <p:cNvSpPr/>
          <p:nvPr userDrawn="1"/>
        </p:nvSpPr>
        <p:spPr>
          <a:xfrm>
            <a:off x="1416000" y="6670800"/>
            <a:ext cx="538763" cy="12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fld id="{03AC9537-C5C8-3142-986E-2FE49BF5B6B7}" type="slidenum">
              <a:rPr lang="sv-SE" sz="800" smtClean="0">
                <a:solidFill>
                  <a:schemeClr val="bg1"/>
                </a:solidFill>
              </a:rPr>
              <a:pPr/>
              <a:t>‹#›</a:t>
            </a:fld>
            <a:endParaRPr lang="sv-SE" sz="800">
              <a:solidFill>
                <a:schemeClr val="bg1"/>
              </a:solidFill>
            </a:endParaRPr>
          </a:p>
        </p:txBody>
      </p:sp>
      <p:sp>
        <p:nvSpPr>
          <p:cNvPr id="14" name="textruta 13">
            <a:extLst>
              <a:ext uri="{FF2B5EF4-FFF2-40B4-BE49-F238E27FC236}">
                <a16:creationId xmlns:a16="http://schemas.microsoft.com/office/drawing/2014/main" id="{900FAC62-4979-6340-AD9E-B811C21E2B97}"/>
              </a:ext>
            </a:extLst>
          </p:cNvPr>
          <p:cNvSpPr txBox="1"/>
          <p:nvPr userDrawn="1"/>
        </p:nvSpPr>
        <p:spPr>
          <a:xfrm>
            <a:off x="9694506" y="6670445"/>
            <a:ext cx="1081494" cy="123111"/>
          </a:xfrm>
          <a:prstGeom prst="rect">
            <a:avLst/>
          </a:prstGeom>
          <a:noFill/>
        </p:spPr>
        <p:txBody>
          <a:bodyPr wrap="square" lIns="0" tIns="0" rIns="0" bIns="0" rtlCol="0">
            <a:spAutoFit/>
          </a:bodyPr>
          <a:lstStyle/>
          <a:p>
            <a:pPr algn="r"/>
            <a:r>
              <a:rPr lang="sv-SE" sz="800">
                <a:solidFill>
                  <a:schemeClr val="bg1"/>
                </a:solidFill>
              </a:rPr>
              <a:t>Sveriges Ingenjörer</a:t>
            </a:r>
          </a:p>
        </p:txBody>
      </p:sp>
      <p:sp>
        <p:nvSpPr>
          <p:cNvPr id="3" name="Platshållare för innehåll 2">
            <a:extLst>
              <a:ext uri="{FF2B5EF4-FFF2-40B4-BE49-F238E27FC236}">
                <a16:creationId xmlns:a16="http://schemas.microsoft.com/office/drawing/2014/main" id="{10503DB7-CC08-7599-5E2C-3B61BEEFB523}"/>
              </a:ext>
            </a:extLst>
          </p:cNvPr>
          <p:cNvSpPr>
            <a:spLocks noGrp="1"/>
          </p:cNvSpPr>
          <p:nvPr>
            <p:ph sz="quarter" idx="10"/>
          </p:nvPr>
        </p:nvSpPr>
        <p:spPr>
          <a:xfrm>
            <a:off x="1414799" y="1907997"/>
            <a:ext cx="9360000" cy="43200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textruta 1">
            <a:extLst>
              <a:ext uri="{FF2B5EF4-FFF2-40B4-BE49-F238E27FC236}">
                <a16:creationId xmlns:a16="http://schemas.microsoft.com/office/drawing/2014/main" id="{97F22583-7F4F-6FDA-7D4C-4E1EAC9534C3}"/>
              </a:ext>
            </a:extLst>
          </p:cNvPr>
          <p:cNvSpPr txBox="1"/>
          <p:nvPr userDrawn="1"/>
        </p:nvSpPr>
        <p:spPr>
          <a:xfrm>
            <a:off x="-4762" y="-668160"/>
            <a:ext cx="12192000" cy="576293"/>
          </a:xfrm>
          <a:prstGeom prst="rect">
            <a:avLst/>
          </a:prstGeom>
          <a:solidFill>
            <a:schemeClr val="accent1">
              <a:lumMod val="20000"/>
              <a:lumOff val="80000"/>
            </a:schemeClr>
          </a:solidFill>
        </p:spPr>
        <p:txBody>
          <a:bodyPr wrap="square" lIns="72000" tIns="72000" rIns="72000" bIns="72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b="1"/>
              <a:t>Infoga bild: </a:t>
            </a:r>
            <a:r>
              <a:rPr lang="sv-SE" sz="1400"/>
              <a:t>Klicka på knappen ”Mallar” uppe i menyn. I menyn till höger, klicka på ”</a:t>
            </a:r>
            <a:r>
              <a:rPr lang="sv-SE" sz="1400" err="1"/>
              <a:t>MediaFlow</a:t>
            </a:r>
            <a:r>
              <a:rPr lang="sv-SE" sz="1400"/>
              <a:t>” och välj den bild du vill infoga. </a:t>
            </a:r>
            <a:br>
              <a:rPr lang="sv-SE" sz="1400"/>
            </a:br>
            <a:r>
              <a:rPr lang="sv-SE" sz="1400"/>
              <a:t>Använd </a:t>
            </a:r>
            <a:r>
              <a:rPr lang="sv-SE" sz="1400" u="none"/>
              <a:t>inte</a:t>
            </a:r>
            <a:r>
              <a:rPr lang="sv-SE" sz="1400"/>
              <a:t> knappen ”Infoga bild” i bildplatshållaren.</a:t>
            </a:r>
            <a:endParaRPr lang="sv-SE"/>
          </a:p>
        </p:txBody>
      </p:sp>
    </p:spTree>
    <p:extLst>
      <p:ext uri="{BB962C8B-B14F-4D97-AF65-F5344CB8AC3E}">
        <p14:creationId xmlns:p14="http://schemas.microsoft.com/office/powerpoint/2010/main" val="1097404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Faktaruta">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0B5F75E4-7329-BD49-9403-2CD939500244}"/>
              </a:ext>
            </a:extLst>
          </p:cNvPr>
          <p:cNvSpPr/>
          <p:nvPr userDrawn="1"/>
        </p:nvSpPr>
        <p:spPr>
          <a:xfrm>
            <a:off x="7282801" y="1798337"/>
            <a:ext cx="3491999" cy="44296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ln w="0">
                <a:noFill/>
              </a:ln>
              <a:noFill/>
              <a:effectLst>
                <a:outerShdw blurRad="38100" dist="25400" dir="5400000" algn="ctr" rotWithShape="0">
                  <a:srgbClr val="6E747A">
                    <a:alpha val="43000"/>
                  </a:srgbClr>
                </a:outerShdw>
              </a:effectLst>
            </a:endParaRPr>
          </a:p>
        </p:txBody>
      </p:sp>
      <p:sp>
        <p:nvSpPr>
          <p:cNvPr id="8" name="Platshållare för text 7">
            <a:extLst>
              <a:ext uri="{FF2B5EF4-FFF2-40B4-BE49-F238E27FC236}">
                <a16:creationId xmlns:a16="http://schemas.microsoft.com/office/drawing/2014/main" id="{6D7CFF0C-95E4-A346-B4F8-CF8E8908FF8F}"/>
              </a:ext>
            </a:extLst>
          </p:cNvPr>
          <p:cNvSpPr>
            <a:spLocks noGrp="1"/>
          </p:cNvSpPr>
          <p:nvPr>
            <p:ph type="body" sz="quarter" idx="15" hasCustomPrompt="1"/>
          </p:nvPr>
        </p:nvSpPr>
        <p:spPr>
          <a:xfrm>
            <a:off x="7588800" y="1954910"/>
            <a:ext cx="2880000" cy="303254"/>
          </a:xfrm>
        </p:spPr>
        <p:txBody>
          <a:bodyPr lIns="0" tIns="0" rIns="0" bIns="0"/>
          <a:lstStyle>
            <a:lvl1pPr marL="0" indent="0">
              <a:buNone/>
              <a:defRPr sz="1400" b="1"/>
            </a:lvl1pPr>
          </a:lstStyle>
          <a:p>
            <a:pPr lvl="0"/>
            <a:r>
              <a:rPr lang="sv-SE"/>
              <a:t>Rubrik</a:t>
            </a:r>
          </a:p>
        </p:txBody>
      </p:sp>
      <p:sp>
        <p:nvSpPr>
          <p:cNvPr id="13" name="Rektangel 12">
            <a:extLst>
              <a:ext uri="{FF2B5EF4-FFF2-40B4-BE49-F238E27FC236}">
                <a16:creationId xmlns:a16="http://schemas.microsoft.com/office/drawing/2014/main" id="{F18D623E-D76B-B942-9E43-C3BDBAD5D4CF}"/>
              </a:ext>
            </a:extLst>
          </p:cNvPr>
          <p:cNvSpPr/>
          <p:nvPr userDrawn="1"/>
        </p:nvSpPr>
        <p:spPr>
          <a:xfrm>
            <a:off x="0" y="6606000"/>
            <a:ext cx="12192000" cy="25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BEA10B4E-CCC5-DC43-9FB5-94302318A2D5}"/>
              </a:ext>
            </a:extLst>
          </p:cNvPr>
          <p:cNvSpPr/>
          <p:nvPr userDrawn="1"/>
        </p:nvSpPr>
        <p:spPr>
          <a:xfrm>
            <a:off x="1416000" y="6670800"/>
            <a:ext cx="538763" cy="12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fld id="{03AC9537-C5C8-3142-986E-2FE49BF5B6B7}" type="slidenum">
              <a:rPr lang="sv-SE" sz="800" smtClean="0">
                <a:solidFill>
                  <a:schemeClr val="bg1"/>
                </a:solidFill>
              </a:rPr>
              <a:pPr/>
              <a:t>‹#›</a:t>
            </a:fld>
            <a:endParaRPr lang="sv-SE" sz="800">
              <a:solidFill>
                <a:schemeClr val="bg1"/>
              </a:solidFill>
            </a:endParaRPr>
          </a:p>
        </p:txBody>
      </p:sp>
      <p:sp>
        <p:nvSpPr>
          <p:cNvPr id="15" name="textruta 14">
            <a:extLst>
              <a:ext uri="{FF2B5EF4-FFF2-40B4-BE49-F238E27FC236}">
                <a16:creationId xmlns:a16="http://schemas.microsoft.com/office/drawing/2014/main" id="{0328FC12-27B4-5643-9853-FE510782BED0}"/>
              </a:ext>
            </a:extLst>
          </p:cNvPr>
          <p:cNvSpPr txBox="1"/>
          <p:nvPr userDrawn="1"/>
        </p:nvSpPr>
        <p:spPr>
          <a:xfrm>
            <a:off x="9694506" y="6670445"/>
            <a:ext cx="1081494" cy="123111"/>
          </a:xfrm>
          <a:prstGeom prst="rect">
            <a:avLst/>
          </a:prstGeom>
          <a:noFill/>
        </p:spPr>
        <p:txBody>
          <a:bodyPr wrap="square" lIns="0" tIns="0" rIns="0" bIns="0" rtlCol="0">
            <a:spAutoFit/>
          </a:bodyPr>
          <a:lstStyle/>
          <a:p>
            <a:pPr algn="r"/>
            <a:r>
              <a:rPr lang="sv-SE" sz="800">
                <a:solidFill>
                  <a:schemeClr val="bg1"/>
                </a:solidFill>
              </a:rPr>
              <a:t>Sveriges Ingenjörer</a:t>
            </a:r>
          </a:p>
        </p:txBody>
      </p:sp>
      <p:sp>
        <p:nvSpPr>
          <p:cNvPr id="16" name="Platshållare för innehåll 2">
            <a:extLst>
              <a:ext uri="{FF2B5EF4-FFF2-40B4-BE49-F238E27FC236}">
                <a16:creationId xmlns:a16="http://schemas.microsoft.com/office/drawing/2014/main" id="{1C8D7AA8-9AA6-744E-93A4-D12A992FFDBE}"/>
              </a:ext>
            </a:extLst>
          </p:cNvPr>
          <p:cNvSpPr>
            <a:spLocks noGrp="1"/>
          </p:cNvSpPr>
          <p:nvPr>
            <p:ph sz="half" idx="16"/>
          </p:nvPr>
        </p:nvSpPr>
        <p:spPr>
          <a:xfrm>
            <a:off x="1414800" y="1908000"/>
            <a:ext cx="5562001" cy="4320000"/>
          </a:xfrm>
        </p:spPr>
        <p:txBody>
          <a:bodyPr/>
          <a:lstStyle>
            <a:lvl1pPr marL="180000">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0" name="Platshållare för innehåll 2">
            <a:extLst>
              <a:ext uri="{FF2B5EF4-FFF2-40B4-BE49-F238E27FC236}">
                <a16:creationId xmlns:a16="http://schemas.microsoft.com/office/drawing/2014/main" id="{D6ECA93B-1886-BD45-9E4D-E09E8B2AECEA}"/>
              </a:ext>
            </a:extLst>
          </p:cNvPr>
          <p:cNvSpPr>
            <a:spLocks noGrp="1"/>
          </p:cNvSpPr>
          <p:nvPr>
            <p:ph sz="half" idx="17"/>
          </p:nvPr>
        </p:nvSpPr>
        <p:spPr>
          <a:xfrm>
            <a:off x="7596000" y="2305025"/>
            <a:ext cx="2880000" cy="3688975"/>
          </a:xfrm>
        </p:spPr>
        <p:txBody>
          <a:bodyPr/>
          <a:lstStyle>
            <a:lvl1pPr marL="180000">
              <a:defRPr sz="1400">
                <a:solidFill>
                  <a:schemeClr val="tx1"/>
                </a:solidFill>
              </a:defRPr>
            </a:lvl1pPr>
            <a:lvl2pPr>
              <a:defRPr sz="1400">
                <a:solidFill>
                  <a:schemeClr val="tx1"/>
                </a:solidFill>
              </a:defRPr>
            </a:lvl2pPr>
            <a:lvl3pPr>
              <a:defRPr sz="1400">
                <a:solidFill>
                  <a:schemeClr val="tx1"/>
                </a:solidFill>
              </a:defRPr>
            </a:lvl3pPr>
            <a:lvl4pPr>
              <a:defRPr sz="1400">
                <a:solidFill>
                  <a:schemeClr val="tx1"/>
                </a:solidFill>
              </a:defRPr>
            </a:lvl4pPr>
            <a:lvl5pPr>
              <a:defRPr sz="140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3" name="Rubrik 2">
            <a:extLst>
              <a:ext uri="{FF2B5EF4-FFF2-40B4-BE49-F238E27FC236}">
                <a16:creationId xmlns:a16="http://schemas.microsoft.com/office/drawing/2014/main" id="{41386F51-A3ED-38FD-D582-665394C2A2AD}"/>
              </a:ext>
            </a:extLst>
          </p:cNvPr>
          <p:cNvSpPr>
            <a:spLocks noGrp="1"/>
          </p:cNvSpPr>
          <p:nvPr>
            <p:ph type="title"/>
          </p:nvPr>
        </p:nvSpPr>
        <p:spPr/>
        <p:txBody>
          <a:bodyPr/>
          <a:lstStyle/>
          <a:p>
            <a:r>
              <a:rPr lang="sv-SE"/>
              <a:t>Klicka här för att ändra mall för rubrikformat</a:t>
            </a:r>
          </a:p>
        </p:txBody>
      </p:sp>
      <p:sp>
        <p:nvSpPr>
          <p:cNvPr id="4" name="textruta 3">
            <a:extLst>
              <a:ext uri="{FF2B5EF4-FFF2-40B4-BE49-F238E27FC236}">
                <a16:creationId xmlns:a16="http://schemas.microsoft.com/office/drawing/2014/main" id="{CDCE9791-E6A8-B30C-A60B-681464003ABD}"/>
              </a:ext>
            </a:extLst>
          </p:cNvPr>
          <p:cNvSpPr txBox="1"/>
          <p:nvPr userDrawn="1"/>
        </p:nvSpPr>
        <p:spPr>
          <a:xfrm>
            <a:off x="-4762" y="-668160"/>
            <a:ext cx="12192000" cy="576293"/>
          </a:xfrm>
          <a:prstGeom prst="rect">
            <a:avLst/>
          </a:prstGeom>
          <a:solidFill>
            <a:schemeClr val="accent1">
              <a:lumMod val="20000"/>
              <a:lumOff val="80000"/>
            </a:schemeClr>
          </a:solidFill>
        </p:spPr>
        <p:txBody>
          <a:bodyPr wrap="square" lIns="72000" tIns="72000" rIns="72000" bIns="72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b="1"/>
              <a:t>Infoga bild: </a:t>
            </a:r>
            <a:r>
              <a:rPr lang="sv-SE" sz="1400"/>
              <a:t>Klicka på knappen ”Mallar” uppe i menyn. I menyn till höger, klicka på ”</a:t>
            </a:r>
            <a:r>
              <a:rPr lang="sv-SE" sz="1400" err="1"/>
              <a:t>MediaFlow</a:t>
            </a:r>
            <a:r>
              <a:rPr lang="sv-SE" sz="1400"/>
              <a:t>” och välj den bild du vill infoga. </a:t>
            </a:r>
            <a:br>
              <a:rPr lang="sv-SE" sz="1400"/>
            </a:br>
            <a:r>
              <a:rPr lang="sv-SE" sz="1400"/>
              <a:t>Använd </a:t>
            </a:r>
            <a:r>
              <a:rPr lang="sv-SE" sz="1400" u="none"/>
              <a:t>inte</a:t>
            </a:r>
            <a:r>
              <a:rPr lang="sv-SE" sz="1400"/>
              <a:t> knappen ”Infoga bild” i bildplatshållaren.</a:t>
            </a:r>
            <a:endParaRPr lang="sv-SE"/>
          </a:p>
        </p:txBody>
      </p:sp>
    </p:spTree>
    <p:extLst>
      <p:ext uri="{BB962C8B-B14F-4D97-AF65-F5344CB8AC3E}">
        <p14:creationId xmlns:p14="http://schemas.microsoft.com/office/powerpoint/2010/main" val="3035191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Innehåll och stort budskap">
    <p:spTree>
      <p:nvGrpSpPr>
        <p:cNvPr id="1" name=""/>
        <p:cNvGrpSpPr/>
        <p:nvPr/>
      </p:nvGrpSpPr>
      <p:grpSpPr>
        <a:xfrm>
          <a:off x="0" y="0"/>
          <a:ext cx="0" cy="0"/>
          <a:chOff x="0" y="0"/>
          <a:chExt cx="0" cy="0"/>
        </a:xfrm>
      </p:grpSpPr>
      <p:sp>
        <p:nvSpPr>
          <p:cNvPr id="8" name="Rubrik 1"/>
          <p:cNvSpPr>
            <a:spLocks noGrp="1"/>
          </p:cNvSpPr>
          <p:nvPr>
            <p:ph type="title"/>
          </p:nvPr>
        </p:nvSpPr>
        <p:spPr>
          <a:xfrm>
            <a:off x="1414800" y="792000"/>
            <a:ext cx="9360000" cy="864000"/>
          </a:xfrm>
        </p:spPr>
        <p:txBody>
          <a:bodyPr/>
          <a:lstStyle>
            <a:lvl1pPr>
              <a:defRPr>
                <a:solidFill>
                  <a:schemeClr val="tx1"/>
                </a:solidFill>
              </a:defRPr>
            </a:lvl1pPr>
          </a:lstStyle>
          <a:p>
            <a:r>
              <a:rPr lang="sv-SE"/>
              <a:t>Klicka här för att ändra mall för rubrikformat</a:t>
            </a:r>
          </a:p>
        </p:txBody>
      </p:sp>
      <p:sp>
        <p:nvSpPr>
          <p:cNvPr id="9" name="Platshållare för innehåll 2"/>
          <p:cNvSpPr>
            <a:spLocks noGrp="1"/>
          </p:cNvSpPr>
          <p:nvPr>
            <p:ph sz="half" idx="1"/>
          </p:nvPr>
        </p:nvSpPr>
        <p:spPr>
          <a:xfrm>
            <a:off x="1414800" y="1908000"/>
            <a:ext cx="4572000" cy="4320000"/>
          </a:xfrm>
        </p:spPr>
        <p:txBody>
          <a:bodyPr/>
          <a:lstStyle>
            <a:lvl1pPr marL="180000">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4" name="Rektangel 13">
            <a:extLst>
              <a:ext uri="{FF2B5EF4-FFF2-40B4-BE49-F238E27FC236}">
                <a16:creationId xmlns:a16="http://schemas.microsoft.com/office/drawing/2014/main" id="{4EB83CB5-F5C1-7048-9C97-FFA7901B17D7}"/>
              </a:ext>
            </a:extLst>
          </p:cNvPr>
          <p:cNvSpPr/>
          <p:nvPr userDrawn="1"/>
        </p:nvSpPr>
        <p:spPr>
          <a:xfrm>
            <a:off x="0" y="6606000"/>
            <a:ext cx="12192000" cy="25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921C03F-6891-CF4F-90FA-8FD9438B8999}"/>
              </a:ext>
            </a:extLst>
          </p:cNvPr>
          <p:cNvSpPr/>
          <p:nvPr userDrawn="1"/>
        </p:nvSpPr>
        <p:spPr>
          <a:xfrm>
            <a:off x="1416000" y="6670800"/>
            <a:ext cx="538763" cy="12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fld id="{03AC9537-C5C8-3142-986E-2FE49BF5B6B7}" type="slidenum">
              <a:rPr lang="sv-SE" sz="800" smtClean="0">
                <a:solidFill>
                  <a:schemeClr val="bg1"/>
                </a:solidFill>
              </a:rPr>
              <a:pPr/>
              <a:t>‹#›</a:t>
            </a:fld>
            <a:endParaRPr lang="sv-SE" sz="800">
              <a:solidFill>
                <a:schemeClr val="bg1"/>
              </a:solidFill>
            </a:endParaRPr>
          </a:p>
        </p:txBody>
      </p:sp>
      <p:sp>
        <p:nvSpPr>
          <p:cNvPr id="16" name="textruta 15">
            <a:extLst>
              <a:ext uri="{FF2B5EF4-FFF2-40B4-BE49-F238E27FC236}">
                <a16:creationId xmlns:a16="http://schemas.microsoft.com/office/drawing/2014/main" id="{F05DA835-CBA2-A643-B0B5-B683D6EC6074}"/>
              </a:ext>
            </a:extLst>
          </p:cNvPr>
          <p:cNvSpPr txBox="1"/>
          <p:nvPr userDrawn="1"/>
        </p:nvSpPr>
        <p:spPr>
          <a:xfrm>
            <a:off x="9694506" y="6670445"/>
            <a:ext cx="1081494" cy="123111"/>
          </a:xfrm>
          <a:prstGeom prst="rect">
            <a:avLst/>
          </a:prstGeom>
          <a:noFill/>
        </p:spPr>
        <p:txBody>
          <a:bodyPr wrap="square" lIns="0" tIns="0" rIns="0" bIns="0" rtlCol="0">
            <a:spAutoFit/>
          </a:bodyPr>
          <a:lstStyle/>
          <a:p>
            <a:pPr algn="r"/>
            <a:r>
              <a:rPr lang="sv-SE" sz="800">
                <a:solidFill>
                  <a:schemeClr val="bg1"/>
                </a:solidFill>
              </a:rPr>
              <a:t>Sveriges Ingenjörer</a:t>
            </a:r>
          </a:p>
        </p:txBody>
      </p:sp>
      <p:sp>
        <p:nvSpPr>
          <p:cNvPr id="3" name="Platshållare för text 2">
            <a:extLst>
              <a:ext uri="{FF2B5EF4-FFF2-40B4-BE49-F238E27FC236}">
                <a16:creationId xmlns:a16="http://schemas.microsoft.com/office/drawing/2014/main" id="{B91DD535-7A91-DA45-AFB3-A359B27C7429}"/>
              </a:ext>
            </a:extLst>
          </p:cNvPr>
          <p:cNvSpPr>
            <a:spLocks noGrp="1"/>
          </p:cNvSpPr>
          <p:nvPr>
            <p:ph type="body" sz="quarter" idx="10" hasCustomPrompt="1"/>
          </p:nvPr>
        </p:nvSpPr>
        <p:spPr>
          <a:xfrm>
            <a:off x="6202800" y="1908000"/>
            <a:ext cx="4572000" cy="4320000"/>
          </a:xfrm>
          <a:solidFill>
            <a:schemeClr val="accent2"/>
          </a:solidFill>
        </p:spPr>
        <p:txBody>
          <a:bodyPr lIns="360000" tIns="360000" rIns="360000" bIns="360000" anchor="ctr"/>
          <a:lstStyle>
            <a:lvl1pPr marL="0" indent="0" algn="ctr">
              <a:buNone/>
              <a:defRPr sz="2500">
                <a:solidFill>
                  <a:schemeClr val="bg1"/>
                </a:solidFill>
              </a:defRPr>
            </a:lvl1pPr>
          </a:lstStyle>
          <a:p>
            <a:pPr lvl="0"/>
            <a:r>
              <a:rPr lang="sv-SE"/>
              <a:t>Ditt förstärkta budskap eller citat. Byt färg till blå eller grå om du vill.</a:t>
            </a:r>
          </a:p>
        </p:txBody>
      </p:sp>
      <p:sp>
        <p:nvSpPr>
          <p:cNvPr id="2" name="textruta 1">
            <a:extLst>
              <a:ext uri="{FF2B5EF4-FFF2-40B4-BE49-F238E27FC236}">
                <a16:creationId xmlns:a16="http://schemas.microsoft.com/office/drawing/2014/main" id="{F66E6058-0E6D-512C-5103-6B0CEBF53108}"/>
              </a:ext>
            </a:extLst>
          </p:cNvPr>
          <p:cNvSpPr txBox="1"/>
          <p:nvPr userDrawn="1"/>
        </p:nvSpPr>
        <p:spPr>
          <a:xfrm>
            <a:off x="-4762" y="-668160"/>
            <a:ext cx="12192000" cy="576293"/>
          </a:xfrm>
          <a:prstGeom prst="rect">
            <a:avLst/>
          </a:prstGeom>
          <a:solidFill>
            <a:schemeClr val="accent1">
              <a:lumMod val="20000"/>
              <a:lumOff val="80000"/>
            </a:schemeClr>
          </a:solidFill>
        </p:spPr>
        <p:txBody>
          <a:bodyPr wrap="square" lIns="72000" tIns="72000" rIns="72000" bIns="72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b="1"/>
              <a:t>Infoga bild: </a:t>
            </a:r>
            <a:r>
              <a:rPr lang="sv-SE" sz="1400"/>
              <a:t>Klicka på knappen ”Mallar” uppe i menyn. I menyn till höger, klicka på ”</a:t>
            </a:r>
            <a:r>
              <a:rPr lang="sv-SE" sz="1400" err="1"/>
              <a:t>MediaFlow</a:t>
            </a:r>
            <a:r>
              <a:rPr lang="sv-SE" sz="1400"/>
              <a:t>” och välj den bild du vill infoga. </a:t>
            </a:r>
            <a:br>
              <a:rPr lang="sv-SE" sz="1400"/>
            </a:br>
            <a:r>
              <a:rPr lang="sv-SE" sz="1400"/>
              <a:t>Använd </a:t>
            </a:r>
            <a:r>
              <a:rPr lang="sv-SE" sz="1400" u="none"/>
              <a:t>inte</a:t>
            </a:r>
            <a:r>
              <a:rPr lang="sv-SE" sz="1400"/>
              <a:t> knappen ”Infoga bild” i bildplatshållaren.</a:t>
            </a:r>
            <a:endParaRPr lang="sv-SE"/>
          </a:p>
        </p:txBody>
      </p:sp>
    </p:spTree>
    <p:extLst>
      <p:ext uri="{BB962C8B-B14F-4D97-AF65-F5344CB8AC3E}">
        <p14:creationId xmlns:p14="http://schemas.microsoft.com/office/powerpoint/2010/main" val="1796070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Stor innehållsdel med info">
    <p:spTree>
      <p:nvGrpSpPr>
        <p:cNvPr id="1" name=""/>
        <p:cNvGrpSpPr/>
        <p:nvPr/>
      </p:nvGrpSpPr>
      <p:grpSpPr>
        <a:xfrm>
          <a:off x="0" y="0"/>
          <a:ext cx="0" cy="0"/>
          <a:chOff x="0" y="0"/>
          <a:chExt cx="0" cy="0"/>
        </a:xfrm>
      </p:grpSpPr>
      <p:sp>
        <p:nvSpPr>
          <p:cNvPr id="32" name="Platshållare för innehåll 2"/>
          <p:cNvSpPr>
            <a:spLocks noGrp="1"/>
          </p:cNvSpPr>
          <p:nvPr>
            <p:ph sz="half" idx="1" hasCustomPrompt="1"/>
          </p:nvPr>
        </p:nvSpPr>
        <p:spPr>
          <a:xfrm>
            <a:off x="8641653" y="1908001"/>
            <a:ext cx="2105706" cy="4320000"/>
          </a:xfrm>
          <a:prstGeom prst="rect">
            <a:avLst/>
          </a:prstGeom>
        </p:spPr>
        <p:txBody>
          <a:bodyPr lIns="0" tIns="0" rIns="0" bIns="0"/>
          <a:lstStyle>
            <a:lvl1pPr marL="144000" indent="-144000">
              <a:spcAft>
                <a:spcPts val="600"/>
              </a:spcAft>
              <a:buFont typeface="Arial" panose="020B0604020202020204" pitchFamily="34" charset="0"/>
              <a:buChar char="•"/>
              <a:defRPr sz="1400">
                <a:solidFill>
                  <a:schemeClr val="tx1"/>
                </a:solidFill>
              </a:defRPr>
            </a:lvl1pPr>
          </a:lstStyle>
          <a:p>
            <a:pPr lvl="0"/>
            <a:r>
              <a:rPr lang="sv-SE"/>
              <a:t>Redigera format för bakgrundstext </a:t>
            </a:r>
          </a:p>
        </p:txBody>
      </p:sp>
      <p:sp>
        <p:nvSpPr>
          <p:cNvPr id="13" name="Rektangel 12">
            <a:extLst>
              <a:ext uri="{FF2B5EF4-FFF2-40B4-BE49-F238E27FC236}">
                <a16:creationId xmlns:a16="http://schemas.microsoft.com/office/drawing/2014/main" id="{F18D623E-D76B-B942-9E43-C3BDBAD5D4CF}"/>
              </a:ext>
            </a:extLst>
          </p:cNvPr>
          <p:cNvSpPr/>
          <p:nvPr userDrawn="1"/>
        </p:nvSpPr>
        <p:spPr>
          <a:xfrm>
            <a:off x="0" y="6606000"/>
            <a:ext cx="12192000" cy="25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BEA10B4E-CCC5-DC43-9FB5-94302318A2D5}"/>
              </a:ext>
            </a:extLst>
          </p:cNvPr>
          <p:cNvSpPr/>
          <p:nvPr userDrawn="1"/>
        </p:nvSpPr>
        <p:spPr>
          <a:xfrm>
            <a:off x="1416000" y="6670800"/>
            <a:ext cx="538763" cy="12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fld id="{03AC9537-C5C8-3142-986E-2FE49BF5B6B7}" type="slidenum">
              <a:rPr lang="sv-SE" sz="800" smtClean="0">
                <a:solidFill>
                  <a:schemeClr val="bg1"/>
                </a:solidFill>
              </a:rPr>
              <a:pPr/>
              <a:t>‹#›</a:t>
            </a:fld>
            <a:endParaRPr lang="sv-SE" sz="800">
              <a:solidFill>
                <a:schemeClr val="bg1"/>
              </a:solidFill>
            </a:endParaRPr>
          </a:p>
        </p:txBody>
      </p:sp>
      <p:sp>
        <p:nvSpPr>
          <p:cNvPr id="15" name="textruta 14">
            <a:extLst>
              <a:ext uri="{FF2B5EF4-FFF2-40B4-BE49-F238E27FC236}">
                <a16:creationId xmlns:a16="http://schemas.microsoft.com/office/drawing/2014/main" id="{0328FC12-27B4-5643-9853-FE510782BED0}"/>
              </a:ext>
            </a:extLst>
          </p:cNvPr>
          <p:cNvSpPr txBox="1"/>
          <p:nvPr userDrawn="1"/>
        </p:nvSpPr>
        <p:spPr>
          <a:xfrm>
            <a:off x="9694506" y="6670445"/>
            <a:ext cx="1081494" cy="123111"/>
          </a:xfrm>
          <a:prstGeom prst="rect">
            <a:avLst/>
          </a:prstGeom>
          <a:noFill/>
        </p:spPr>
        <p:txBody>
          <a:bodyPr wrap="square" lIns="0" tIns="0" rIns="0" bIns="0" rtlCol="0">
            <a:spAutoFit/>
          </a:bodyPr>
          <a:lstStyle/>
          <a:p>
            <a:pPr algn="r"/>
            <a:r>
              <a:rPr lang="sv-SE" sz="800">
                <a:solidFill>
                  <a:schemeClr val="bg1"/>
                </a:solidFill>
              </a:rPr>
              <a:t>Sveriges Ingenjörer</a:t>
            </a:r>
          </a:p>
        </p:txBody>
      </p:sp>
      <p:sp>
        <p:nvSpPr>
          <p:cNvPr id="16" name="Platshållare för innehåll 2">
            <a:extLst>
              <a:ext uri="{FF2B5EF4-FFF2-40B4-BE49-F238E27FC236}">
                <a16:creationId xmlns:a16="http://schemas.microsoft.com/office/drawing/2014/main" id="{1C8D7AA8-9AA6-744E-93A4-D12A992FFDBE}"/>
              </a:ext>
            </a:extLst>
          </p:cNvPr>
          <p:cNvSpPr>
            <a:spLocks noGrp="1"/>
          </p:cNvSpPr>
          <p:nvPr>
            <p:ph sz="half" idx="16"/>
          </p:nvPr>
        </p:nvSpPr>
        <p:spPr>
          <a:xfrm>
            <a:off x="1414800" y="1908000"/>
            <a:ext cx="7074292" cy="4320000"/>
          </a:xfrm>
        </p:spPr>
        <p:txBody>
          <a:bodyPr/>
          <a:lstStyle>
            <a:lvl1pPr marL="180000">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B1FD5C1A-C8B2-1578-8684-1F9A276C50A2}"/>
              </a:ext>
            </a:extLst>
          </p:cNvPr>
          <p:cNvSpPr>
            <a:spLocks noGrp="1"/>
          </p:cNvSpPr>
          <p:nvPr>
            <p:ph type="title"/>
          </p:nvPr>
        </p:nvSpPr>
        <p:spPr/>
        <p:txBody>
          <a:bodyPr/>
          <a:lstStyle/>
          <a:p>
            <a:r>
              <a:rPr lang="sv-SE"/>
              <a:t>Klicka här för att ändra mall för rubrikformat</a:t>
            </a:r>
          </a:p>
        </p:txBody>
      </p:sp>
      <p:sp>
        <p:nvSpPr>
          <p:cNvPr id="3" name="textruta 2">
            <a:extLst>
              <a:ext uri="{FF2B5EF4-FFF2-40B4-BE49-F238E27FC236}">
                <a16:creationId xmlns:a16="http://schemas.microsoft.com/office/drawing/2014/main" id="{0F1433C8-276A-EC62-2B0F-0898B5E2F1B9}"/>
              </a:ext>
            </a:extLst>
          </p:cNvPr>
          <p:cNvSpPr txBox="1"/>
          <p:nvPr userDrawn="1"/>
        </p:nvSpPr>
        <p:spPr>
          <a:xfrm>
            <a:off x="-4762" y="-668160"/>
            <a:ext cx="12192000" cy="576293"/>
          </a:xfrm>
          <a:prstGeom prst="rect">
            <a:avLst/>
          </a:prstGeom>
          <a:solidFill>
            <a:schemeClr val="accent1">
              <a:lumMod val="20000"/>
              <a:lumOff val="80000"/>
            </a:schemeClr>
          </a:solidFill>
        </p:spPr>
        <p:txBody>
          <a:bodyPr wrap="square" lIns="72000" tIns="72000" rIns="72000" bIns="72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b="1"/>
              <a:t>Infoga bild: </a:t>
            </a:r>
            <a:r>
              <a:rPr lang="sv-SE" sz="1400"/>
              <a:t>Klicka på knappen ”Mallar” uppe i menyn. I menyn till höger, klicka på ”</a:t>
            </a:r>
            <a:r>
              <a:rPr lang="sv-SE" sz="1400" err="1"/>
              <a:t>MediaFlow</a:t>
            </a:r>
            <a:r>
              <a:rPr lang="sv-SE" sz="1400"/>
              <a:t>” och välj den bild du vill infoga. </a:t>
            </a:r>
            <a:br>
              <a:rPr lang="sv-SE" sz="1400"/>
            </a:br>
            <a:r>
              <a:rPr lang="sv-SE" sz="1400"/>
              <a:t>Använd </a:t>
            </a:r>
            <a:r>
              <a:rPr lang="sv-SE" sz="1400" u="none"/>
              <a:t>inte</a:t>
            </a:r>
            <a:r>
              <a:rPr lang="sv-SE" sz="1400"/>
              <a:t> knappen ”Infoga bild” i bildplatshållaren.</a:t>
            </a:r>
            <a:endParaRPr lang="sv-SE"/>
          </a:p>
        </p:txBody>
      </p:sp>
    </p:spTree>
    <p:extLst>
      <p:ext uri="{BB962C8B-B14F-4D97-AF65-F5344CB8AC3E}">
        <p14:creationId xmlns:p14="http://schemas.microsoft.com/office/powerpoint/2010/main" val="2165221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vå innehållsdelar">
    <p:spTree>
      <p:nvGrpSpPr>
        <p:cNvPr id="1" name=""/>
        <p:cNvGrpSpPr/>
        <p:nvPr/>
      </p:nvGrpSpPr>
      <p:grpSpPr>
        <a:xfrm>
          <a:off x="0" y="0"/>
          <a:ext cx="0" cy="0"/>
          <a:chOff x="0" y="0"/>
          <a:chExt cx="0" cy="0"/>
        </a:xfrm>
      </p:grpSpPr>
      <p:sp>
        <p:nvSpPr>
          <p:cNvPr id="8" name="Rubrik 1"/>
          <p:cNvSpPr>
            <a:spLocks noGrp="1"/>
          </p:cNvSpPr>
          <p:nvPr>
            <p:ph type="title"/>
          </p:nvPr>
        </p:nvSpPr>
        <p:spPr>
          <a:xfrm>
            <a:off x="1414800" y="792000"/>
            <a:ext cx="9360000" cy="864000"/>
          </a:xfrm>
        </p:spPr>
        <p:txBody>
          <a:bodyPr/>
          <a:lstStyle>
            <a:lvl1pPr>
              <a:defRPr>
                <a:solidFill>
                  <a:schemeClr val="tx1"/>
                </a:solidFill>
              </a:defRPr>
            </a:lvl1pPr>
          </a:lstStyle>
          <a:p>
            <a:r>
              <a:rPr lang="sv-SE"/>
              <a:t>Klicka här för att ändra mall för rubrikformat</a:t>
            </a:r>
          </a:p>
        </p:txBody>
      </p:sp>
      <p:sp>
        <p:nvSpPr>
          <p:cNvPr id="9" name="Platshållare för innehåll 2"/>
          <p:cNvSpPr>
            <a:spLocks noGrp="1"/>
          </p:cNvSpPr>
          <p:nvPr>
            <p:ph sz="half" idx="1"/>
          </p:nvPr>
        </p:nvSpPr>
        <p:spPr>
          <a:xfrm>
            <a:off x="1414800" y="1908000"/>
            <a:ext cx="4572000" cy="4320000"/>
          </a:xfrm>
        </p:spPr>
        <p:txBody>
          <a:bodyPr/>
          <a:lstStyle>
            <a:lvl1pPr marL="180000">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0" name="Platshållare för innehåll 3"/>
          <p:cNvSpPr>
            <a:spLocks noGrp="1"/>
          </p:cNvSpPr>
          <p:nvPr>
            <p:ph sz="half" idx="2"/>
          </p:nvPr>
        </p:nvSpPr>
        <p:spPr>
          <a:xfrm>
            <a:off x="6202800" y="1908000"/>
            <a:ext cx="4572000" cy="4320000"/>
          </a:xfrm>
        </p:spPr>
        <p:txBody>
          <a:bodyPr/>
          <a:lstStyle>
            <a:lvl1pPr marL="180000">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4" name="Rektangel 13">
            <a:extLst>
              <a:ext uri="{FF2B5EF4-FFF2-40B4-BE49-F238E27FC236}">
                <a16:creationId xmlns:a16="http://schemas.microsoft.com/office/drawing/2014/main" id="{4EB83CB5-F5C1-7048-9C97-FFA7901B17D7}"/>
              </a:ext>
            </a:extLst>
          </p:cNvPr>
          <p:cNvSpPr/>
          <p:nvPr userDrawn="1"/>
        </p:nvSpPr>
        <p:spPr>
          <a:xfrm>
            <a:off x="0" y="6606000"/>
            <a:ext cx="12192000" cy="25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921C03F-6891-CF4F-90FA-8FD9438B8999}"/>
              </a:ext>
            </a:extLst>
          </p:cNvPr>
          <p:cNvSpPr/>
          <p:nvPr userDrawn="1"/>
        </p:nvSpPr>
        <p:spPr>
          <a:xfrm>
            <a:off x="1416000" y="6670800"/>
            <a:ext cx="538763" cy="12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fld id="{03AC9537-C5C8-3142-986E-2FE49BF5B6B7}" type="slidenum">
              <a:rPr lang="sv-SE" sz="800" smtClean="0">
                <a:solidFill>
                  <a:schemeClr val="bg1"/>
                </a:solidFill>
              </a:rPr>
              <a:pPr/>
              <a:t>‹#›</a:t>
            </a:fld>
            <a:endParaRPr lang="sv-SE" sz="800">
              <a:solidFill>
                <a:schemeClr val="bg1"/>
              </a:solidFill>
            </a:endParaRPr>
          </a:p>
        </p:txBody>
      </p:sp>
      <p:sp>
        <p:nvSpPr>
          <p:cNvPr id="16" name="textruta 15">
            <a:extLst>
              <a:ext uri="{FF2B5EF4-FFF2-40B4-BE49-F238E27FC236}">
                <a16:creationId xmlns:a16="http://schemas.microsoft.com/office/drawing/2014/main" id="{F05DA835-CBA2-A643-B0B5-B683D6EC6074}"/>
              </a:ext>
            </a:extLst>
          </p:cNvPr>
          <p:cNvSpPr txBox="1"/>
          <p:nvPr userDrawn="1"/>
        </p:nvSpPr>
        <p:spPr>
          <a:xfrm>
            <a:off x="9694506" y="6670445"/>
            <a:ext cx="1081494" cy="123111"/>
          </a:xfrm>
          <a:prstGeom prst="rect">
            <a:avLst/>
          </a:prstGeom>
          <a:noFill/>
        </p:spPr>
        <p:txBody>
          <a:bodyPr wrap="square" lIns="0" tIns="0" rIns="0" bIns="0" rtlCol="0">
            <a:spAutoFit/>
          </a:bodyPr>
          <a:lstStyle/>
          <a:p>
            <a:pPr algn="r"/>
            <a:r>
              <a:rPr lang="sv-SE" sz="800">
                <a:solidFill>
                  <a:schemeClr val="bg1"/>
                </a:solidFill>
              </a:rPr>
              <a:t>Sveriges Ingenjörer</a:t>
            </a:r>
          </a:p>
        </p:txBody>
      </p:sp>
      <p:sp>
        <p:nvSpPr>
          <p:cNvPr id="2" name="textruta 1">
            <a:extLst>
              <a:ext uri="{FF2B5EF4-FFF2-40B4-BE49-F238E27FC236}">
                <a16:creationId xmlns:a16="http://schemas.microsoft.com/office/drawing/2014/main" id="{7CE3CA2D-3E08-827B-06B5-5B33BEADD713}"/>
              </a:ext>
            </a:extLst>
          </p:cNvPr>
          <p:cNvSpPr txBox="1"/>
          <p:nvPr userDrawn="1"/>
        </p:nvSpPr>
        <p:spPr>
          <a:xfrm>
            <a:off x="-4762" y="-668160"/>
            <a:ext cx="12192000" cy="576293"/>
          </a:xfrm>
          <a:prstGeom prst="rect">
            <a:avLst/>
          </a:prstGeom>
          <a:solidFill>
            <a:schemeClr val="accent1">
              <a:lumMod val="20000"/>
              <a:lumOff val="80000"/>
            </a:schemeClr>
          </a:solidFill>
        </p:spPr>
        <p:txBody>
          <a:bodyPr wrap="square" lIns="72000" tIns="72000" rIns="72000" bIns="72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b="1"/>
              <a:t>Infoga bild: </a:t>
            </a:r>
            <a:r>
              <a:rPr lang="sv-SE" sz="1400"/>
              <a:t>Klicka på knappen ”Mallar” uppe i menyn. I menyn till höger, klicka på ”</a:t>
            </a:r>
            <a:r>
              <a:rPr lang="sv-SE" sz="1400" err="1"/>
              <a:t>MediaFlow</a:t>
            </a:r>
            <a:r>
              <a:rPr lang="sv-SE" sz="1400"/>
              <a:t>” och välj den bild du vill infoga. </a:t>
            </a:r>
            <a:br>
              <a:rPr lang="sv-SE" sz="1400"/>
            </a:br>
            <a:r>
              <a:rPr lang="sv-SE" sz="1400"/>
              <a:t>Använd </a:t>
            </a:r>
            <a:r>
              <a:rPr lang="sv-SE" sz="1400" u="none"/>
              <a:t>inte</a:t>
            </a:r>
            <a:r>
              <a:rPr lang="sv-SE" sz="1400"/>
              <a:t> knappen ”Infoga bild” i bildplatshållaren.</a:t>
            </a:r>
            <a:endParaRPr lang="sv-SE"/>
          </a:p>
        </p:txBody>
      </p:sp>
    </p:spTree>
    <p:extLst>
      <p:ext uri="{BB962C8B-B14F-4D97-AF65-F5344CB8AC3E}">
        <p14:creationId xmlns:p14="http://schemas.microsoft.com/office/powerpoint/2010/main" val="9809424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Tre innehållsdelar">
    <p:spTree>
      <p:nvGrpSpPr>
        <p:cNvPr id="1" name=""/>
        <p:cNvGrpSpPr/>
        <p:nvPr/>
      </p:nvGrpSpPr>
      <p:grpSpPr>
        <a:xfrm>
          <a:off x="0" y="0"/>
          <a:ext cx="0" cy="0"/>
          <a:chOff x="0" y="0"/>
          <a:chExt cx="0" cy="0"/>
        </a:xfrm>
      </p:grpSpPr>
      <p:sp>
        <p:nvSpPr>
          <p:cNvPr id="8" name="Rubrik 1"/>
          <p:cNvSpPr>
            <a:spLocks noGrp="1"/>
          </p:cNvSpPr>
          <p:nvPr>
            <p:ph type="title"/>
          </p:nvPr>
        </p:nvSpPr>
        <p:spPr>
          <a:xfrm>
            <a:off x="1414800" y="792000"/>
            <a:ext cx="9360000" cy="864000"/>
          </a:xfrm>
        </p:spPr>
        <p:txBody>
          <a:bodyPr/>
          <a:lstStyle>
            <a:lvl1pPr>
              <a:defRPr>
                <a:solidFill>
                  <a:schemeClr val="tx1"/>
                </a:solidFill>
              </a:defRPr>
            </a:lvl1pPr>
          </a:lstStyle>
          <a:p>
            <a:r>
              <a:rPr lang="sv-SE"/>
              <a:t>Klicka här för att ändra mall för rubrikformat</a:t>
            </a:r>
          </a:p>
        </p:txBody>
      </p:sp>
      <p:sp>
        <p:nvSpPr>
          <p:cNvPr id="9" name="Platshållare för innehåll 2"/>
          <p:cNvSpPr>
            <a:spLocks noGrp="1"/>
          </p:cNvSpPr>
          <p:nvPr>
            <p:ph sz="half" idx="1"/>
          </p:nvPr>
        </p:nvSpPr>
        <p:spPr>
          <a:xfrm>
            <a:off x="1414800" y="1908000"/>
            <a:ext cx="2976000" cy="4320000"/>
          </a:xfrm>
        </p:spPr>
        <p:txBody>
          <a:bodyPr/>
          <a:lstStyle>
            <a:lvl1pPr marL="180000">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0" name="Platshållare för innehåll 3"/>
          <p:cNvSpPr>
            <a:spLocks noGrp="1"/>
          </p:cNvSpPr>
          <p:nvPr>
            <p:ph sz="half" idx="2"/>
          </p:nvPr>
        </p:nvSpPr>
        <p:spPr>
          <a:xfrm>
            <a:off x="4606800" y="1908000"/>
            <a:ext cx="2976000" cy="4320000"/>
          </a:xfrm>
        </p:spPr>
        <p:txBody>
          <a:bodyPr/>
          <a:lstStyle>
            <a:lvl1pPr marL="180000">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4" name="Rektangel 13">
            <a:extLst>
              <a:ext uri="{FF2B5EF4-FFF2-40B4-BE49-F238E27FC236}">
                <a16:creationId xmlns:a16="http://schemas.microsoft.com/office/drawing/2014/main" id="{4EB83CB5-F5C1-7048-9C97-FFA7901B17D7}"/>
              </a:ext>
            </a:extLst>
          </p:cNvPr>
          <p:cNvSpPr/>
          <p:nvPr userDrawn="1"/>
        </p:nvSpPr>
        <p:spPr>
          <a:xfrm>
            <a:off x="0" y="6606000"/>
            <a:ext cx="12192000" cy="25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921C03F-6891-CF4F-90FA-8FD9438B8999}"/>
              </a:ext>
            </a:extLst>
          </p:cNvPr>
          <p:cNvSpPr/>
          <p:nvPr userDrawn="1"/>
        </p:nvSpPr>
        <p:spPr>
          <a:xfrm>
            <a:off x="1416000" y="6670800"/>
            <a:ext cx="538763" cy="12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fld id="{03AC9537-C5C8-3142-986E-2FE49BF5B6B7}" type="slidenum">
              <a:rPr lang="sv-SE" sz="800" smtClean="0">
                <a:solidFill>
                  <a:schemeClr val="bg1"/>
                </a:solidFill>
              </a:rPr>
              <a:pPr/>
              <a:t>‹#›</a:t>
            </a:fld>
            <a:endParaRPr lang="sv-SE" sz="800">
              <a:solidFill>
                <a:schemeClr val="bg1"/>
              </a:solidFill>
            </a:endParaRPr>
          </a:p>
        </p:txBody>
      </p:sp>
      <p:sp>
        <p:nvSpPr>
          <p:cNvPr id="16" name="textruta 15">
            <a:extLst>
              <a:ext uri="{FF2B5EF4-FFF2-40B4-BE49-F238E27FC236}">
                <a16:creationId xmlns:a16="http://schemas.microsoft.com/office/drawing/2014/main" id="{F05DA835-CBA2-A643-B0B5-B683D6EC6074}"/>
              </a:ext>
            </a:extLst>
          </p:cNvPr>
          <p:cNvSpPr txBox="1"/>
          <p:nvPr userDrawn="1"/>
        </p:nvSpPr>
        <p:spPr>
          <a:xfrm>
            <a:off x="9694506" y="6670445"/>
            <a:ext cx="1081494" cy="123111"/>
          </a:xfrm>
          <a:prstGeom prst="rect">
            <a:avLst/>
          </a:prstGeom>
          <a:noFill/>
        </p:spPr>
        <p:txBody>
          <a:bodyPr wrap="square" lIns="0" tIns="0" rIns="0" bIns="0" rtlCol="0">
            <a:spAutoFit/>
          </a:bodyPr>
          <a:lstStyle/>
          <a:p>
            <a:pPr algn="r"/>
            <a:r>
              <a:rPr lang="sv-SE" sz="800">
                <a:solidFill>
                  <a:schemeClr val="bg1"/>
                </a:solidFill>
              </a:rPr>
              <a:t>Sveriges Ingenjörer</a:t>
            </a:r>
          </a:p>
        </p:txBody>
      </p:sp>
      <p:sp>
        <p:nvSpPr>
          <p:cNvPr id="6" name="Platshållare för innehåll 3">
            <a:extLst>
              <a:ext uri="{FF2B5EF4-FFF2-40B4-BE49-F238E27FC236}">
                <a16:creationId xmlns:a16="http://schemas.microsoft.com/office/drawing/2014/main" id="{44EFDDC4-5473-D47D-47F3-8820EF1C5901}"/>
              </a:ext>
            </a:extLst>
          </p:cNvPr>
          <p:cNvSpPr>
            <a:spLocks noGrp="1"/>
          </p:cNvSpPr>
          <p:nvPr>
            <p:ph sz="half" idx="10"/>
          </p:nvPr>
        </p:nvSpPr>
        <p:spPr>
          <a:xfrm>
            <a:off x="7798800" y="1908000"/>
            <a:ext cx="2976000" cy="4320000"/>
          </a:xfrm>
        </p:spPr>
        <p:txBody>
          <a:bodyPr/>
          <a:lstStyle>
            <a:lvl1pPr marL="180000">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textruta 1">
            <a:extLst>
              <a:ext uri="{FF2B5EF4-FFF2-40B4-BE49-F238E27FC236}">
                <a16:creationId xmlns:a16="http://schemas.microsoft.com/office/drawing/2014/main" id="{BF5147F3-912C-9F13-05A1-43623FE70D72}"/>
              </a:ext>
            </a:extLst>
          </p:cNvPr>
          <p:cNvSpPr txBox="1"/>
          <p:nvPr userDrawn="1"/>
        </p:nvSpPr>
        <p:spPr>
          <a:xfrm>
            <a:off x="-4762" y="-668160"/>
            <a:ext cx="12192000" cy="576293"/>
          </a:xfrm>
          <a:prstGeom prst="rect">
            <a:avLst/>
          </a:prstGeom>
          <a:solidFill>
            <a:schemeClr val="accent1">
              <a:lumMod val="20000"/>
              <a:lumOff val="80000"/>
            </a:schemeClr>
          </a:solidFill>
        </p:spPr>
        <p:txBody>
          <a:bodyPr wrap="square" lIns="72000" tIns="72000" rIns="72000" bIns="72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b="1"/>
              <a:t>Infoga bild: </a:t>
            </a:r>
            <a:r>
              <a:rPr lang="sv-SE" sz="1400"/>
              <a:t>Klicka på knappen ”Mallar” uppe i menyn. I menyn till höger, klicka på ”</a:t>
            </a:r>
            <a:r>
              <a:rPr lang="sv-SE" sz="1400" err="1"/>
              <a:t>MediaFlow</a:t>
            </a:r>
            <a:r>
              <a:rPr lang="sv-SE" sz="1400"/>
              <a:t>” och välj den bild du vill infoga. </a:t>
            </a:r>
            <a:br>
              <a:rPr lang="sv-SE" sz="1400"/>
            </a:br>
            <a:r>
              <a:rPr lang="sv-SE" sz="1400"/>
              <a:t>Använd </a:t>
            </a:r>
            <a:r>
              <a:rPr lang="sv-SE" sz="1400" u="none"/>
              <a:t>inte</a:t>
            </a:r>
            <a:r>
              <a:rPr lang="sv-SE" sz="1400"/>
              <a:t> knappen ”Infoga bild” i bildplatshållaren.</a:t>
            </a:r>
            <a:endParaRPr lang="sv-SE"/>
          </a:p>
        </p:txBody>
      </p:sp>
    </p:spTree>
    <p:extLst>
      <p:ext uri="{BB962C8B-B14F-4D97-AF65-F5344CB8AC3E}">
        <p14:creationId xmlns:p14="http://schemas.microsoft.com/office/powerpoint/2010/main" val="2954514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Platshållare för rubrik 1"/>
          <p:cNvSpPr>
            <a:spLocks noGrp="1"/>
          </p:cNvSpPr>
          <p:nvPr>
            <p:ph type="title"/>
          </p:nvPr>
        </p:nvSpPr>
        <p:spPr>
          <a:xfrm>
            <a:off x="1414800" y="792000"/>
            <a:ext cx="9360000" cy="864000"/>
          </a:xfrm>
          <a:prstGeom prst="rect">
            <a:avLst/>
          </a:prstGeom>
        </p:spPr>
        <p:txBody>
          <a:bodyPr vert="horz" lIns="0" tIns="0" rIns="0" bIns="0" rtlCol="0" anchor="t">
            <a:noAutofit/>
          </a:bodyPr>
          <a:lstStyle/>
          <a:p>
            <a:r>
              <a:rPr lang="sv-SE"/>
              <a:t>Rubrik</a:t>
            </a:r>
          </a:p>
        </p:txBody>
      </p:sp>
      <p:sp>
        <p:nvSpPr>
          <p:cNvPr id="15" name="Platshållare för text 2"/>
          <p:cNvSpPr>
            <a:spLocks noGrp="1"/>
          </p:cNvSpPr>
          <p:nvPr>
            <p:ph type="body" idx="1"/>
          </p:nvPr>
        </p:nvSpPr>
        <p:spPr>
          <a:xfrm>
            <a:off x="1414800" y="1907999"/>
            <a:ext cx="9360000" cy="4320000"/>
          </a:xfrm>
          <a:prstGeom prst="rect">
            <a:avLst/>
          </a:prstGeom>
        </p:spPr>
        <p:txBody>
          <a:bodyPr vert="horz" lIns="0" tIns="0" rIns="0" bIns="0" rtlCol="0">
            <a:noAutofit/>
          </a:bodyPr>
          <a:lstStyle/>
          <a:p>
            <a:pPr lvl="0"/>
            <a:r>
              <a:rPr lang="sv-SE"/>
              <a:t>Nivå ett</a:t>
            </a:r>
          </a:p>
          <a:p>
            <a:pPr lvl="1"/>
            <a:r>
              <a:rPr lang="sv-SE"/>
              <a:t>Nivå två</a:t>
            </a:r>
          </a:p>
          <a:p>
            <a:pPr lvl="2"/>
            <a:r>
              <a:rPr lang="sv-SE"/>
              <a:t>Nivå tre</a:t>
            </a:r>
          </a:p>
          <a:p>
            <a:pPr lvl="3"/>
            <a:r>
              <a:rPr lang="sv-SE"/>
              <a:t>Nivå fyra</a:t>
            </a:r>
          </a:p>
          <a:p>
            <a:pPr lvl="4"/>
            <a:r>
              <a:rPr lang="sv-SE"/>
              <a:t>Nivå fem</a:t>
            </a:r>
          </a:p>
        </p:txBody>
      </p:sp>
      <p:sp>
        <p:nvSpPr>
          <p:cNvPr id="7" name="Rektangel 6">
            <a:extLst>
              <a:ext uri="{FF2B5EF4-FFF2-40B4-BE49-F238E27FC236}">
                <a16:creationId xmlns:a16="http://schemas.microsoft.com/office/drawing/2014/main" id="{491179EA-8514-C64D-A179-43CD66BE5CA3}"/>
              </a:ext>
            </a:extLst>
          </p:cNvPr>
          <p:cNvSpPr/>
          <p:nvPr userDrawn="1"/>
        </p:nvSpPr>
        <p:spPr>
          <a:xfrm>
            <a:off x="0" y="6606000"/>
            <a:ext cx="12192000" cy="25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F485E92F-0C78-9F42-88BB-D7D3999B73E8}"/>
              </a:ext>
            </a:extLst>
          </p:cNvPr>
          <p:cNvSpPr/>
          <p:nvPr userDrawn="1"/>
        </p:nvSpPr>
        <p:spPr>
          <a:xfrm>
            <a:off x="1416000" y="6670800"/>
            <a:ext cx="538763" cy="12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fld id="{03AC9537-C5C8-3142-986E-2FE49BF5B6B7}" type="slidenum">
              <a:rPr lang="sv-SE" sz="800" smtClean="0">
                <a:solidFill>
                  <a:schemeClr val="bg1"/>
                </a:solidFill>
              </a:rPr>
              <a:pPr/>
              <a:t>‹#›</a:t>
            </a:fld>
            <a:r>
              <a:rPr lang="sv-SE" sz="800">
                <a:solidFill>
                  <a:schemeClr val="bg1"/>
                </a:solidFill>
              </a:rPr>
              <a:t>.</a:t>
            </a:r>
          </a:p>
        </p:txBody>
      </p:sp>
      <p:sp>
        <p:nvSpPr>
          <p:cNvPr id="10" name="textruta 9">
            <a:extLst>
              <a:ext uri="{FF2B5EF4-FFF2-40B4-BE49-F238E27FC236}">
                <a16:creationId xmlns:a16="http://schemas.microsoft.com/office/drawing/2014/main" id="{A1DED24C-9BAF-3B4E-9FC9-E6D52177AAFE}"/>
              </a:ext>
            </a:extLst>
          </p:cNvPr>
          <p:cNvSpPr txBox="1"/>
          <p:nvPr userDrawn="1"/>
        </p:nvSpPr>
        <p:spPr>
          <a:xfrm>
            <a:off x="9694506" y="6670445"/>
            <a:ext cx="1081494" cy="123111"/>
          </a:xfrm>
          <a:prstGeom prst="rect">
            <a:avLst/>
          </a:prstGeom>
          <a:noFill/>
        </p:spPr>
        <p:txBody>
          <a:bodyPr wrap="square" lIns="0" tIns="0" rIns="0" bIns="0" rtlCol="0">
            <a:spAutoFit/>
          </a:bodyPr>
          <a:lstStyle/>
          <a:p>
            <a:pPr algn="r"/>
            <a:r>
              <a:rPr lang="sv-SE" sz="800">
                <a:solidFill>
                  <a:schemeClr val="bg1"/>
                </a:solidFill>
              </a:rPr>
              <a:t>Sveriges Ingenjörer</a:t>
            </a:r>
          </a:p>
        </p:txBody>
      </p:sp>
    </p:spTree>
    <p:extLst>
      <p:ext uri="{BB962C8B-B14F-4D97-AF65-F5344CB8AC3E}">
        <p14:creationId xmlns:p14="http://schemas.microsoft.com/office/powerpoint/2010/main" val="214171647"/>
      </p:ext>
    </p:extLst>
  </p:cSld>
  <p:clrMap bg1="lt1" tx1="dk1" bg2="lt2" tx2="dk2" accent1="accent1" accent2="accent2" accent3="accent3" accent4="accent4" accent5="accent5" accent6="accent6" hlink="hlink" folHlink="folHlink"/>
  <p:sldLayoutIdLst>
    <p:sldLayoutId id="2147483662" r:id="rId1"/>
    <p:sldLayoutId id="2147483688" r:id="rId2"/>
    <p:sldLayoutId id="2147483684" r:id="rId3"/>
    <p:sldLayoutId id="2147483663" r:id="rId4"/>
    <p:sldLayoutId id="2147483668" r:id="rId5"/>
    <p:sldLayoutId id="2147483667" r:id="rId6"/>
    <p:sldLayoutId id="2147483683" r:id="rId7"/>
    <p:sldLayoutId id="2147483689" r:id="rId8"/>
    <p:sldLayoutId id="2147483687" r:id="rId9"/>
    <p:sldLayoutId id="2147483676" r:id="rId10"/>
    <p:sldLayoutId id="2147483677" r:id="rId11"/>
    <p:sldLayoutId id="2147483678" r:id="rId12"/>
    <p:sldLayoutId id="2147483666" r:id="rId13"/>
    <p:sldLayoutId id="2147483679" r:id="rId14"/>
    <p:sldLayoutId id="2147483680" r:id="rId15"/>
  </p:sldLayoutIdLst>
  <p:hf sldNum="0" hdr="0" ftr="0"/>
  <p:txStyles>
    <p:titleStyle>
      <a:lvl1pPr algn="l" defTabSz="914400" rtl="0" eaLnBrk="1" latinLnBrk="0" hangingPunct="1">
        <a:lnSpc>
          <a:spcPct val="110000"/>
        </a:lnSpc>
        <a:spcBef>
          <a:spcPct val="0"/>
        </a:spcBef>
        <a:buNone/>
        <a:defRPr sz="3000" b="0" kern="1200">
          <a:solidFill>
            <a:schemeClr val="tx1"/>
          </a:solidFill>
          <a:latin typeface="+mj-lt"/>
          <a:ea typeface="+mj-ea"/>
          <a:cs typeface="+mj-cs"/>
        </a:defRPr>
      </a:lvl1pPr>
    </p:titleStyle>
    <p:bodyStyle>
      <a:lvl1pPr marL="180000" indent="-180000" algn="l" defTabSz="914400" rtl="0" eaLnBrk="1" latinLnBrk="0" hangingPunct="1">
        <a:lnSpc>
          <a:spcPct val="110000"/>
        </a:lnSpc>
        <a:spcBef>
          <a:spcPts val="400"/>
        </a:spcBef>
        <a:spcAft>
          <a:spcPts val="400"/>
        </a:spcAft>
        <a:buClr>
          <a:schemeClr val="accent1"/>
        </a:buClr>
        <a:buFont typeface="Wingdings" panose="05000000000000000000" pitchFamily="2" charset="2"/>
        <a:buChar char="§"/>
        <a:defRPr sz="1600" kern="1200" baseline="0">
          <a:solidFill>
            <a:schemeClr val="tx1"/>
          </a:solidFill>
          <a:latin typeface="+mn-lt"/>
          <a:ea typeface="+mn-ea"/>
          <a:cs typeface="+mn-cs"/>
        </a:defRPr>
      </a:lvl1pPr>
      <a:lvl2pPr marL="518400" indent="-179388" algn="l" defTabSz="914400" rtl="0" eaLnBrk="1" latinLnBrk="0" hangingPunct="1">
        <a:lnSpc>
          <a:spcPct val="110000"/>
        </a:lnSpc>
        <a:spcBef>
          <a:spcPts val="0"/>
        </a:spcBef>
        <a:spcAft>
          <a:spcPts val="400"/>
        </a:spcAft>
        <a:buClr>
          <a:schemeClr val="accent1"/>
        </a:buClr>
        <a:buFont typeface="Arial" panose="020B0604020202020204" pitchFamily="34" charset="0"/>
        <a:buChar char="–"/>
        <a:defRPr sz="1400" kern="1200" baseline="0">
          <a:solidFill>
            <a:schemeClr val="tx1"/>
          </a:solidFill>
          <a:latin typeface="+mn-lt"/>
          <a:ea typeface="+mn-ea"/>
          <a:cs typeface="+mn-cs"/>
        </a:defRPr>
      </a:lvl2pPr>
      <a:lvl3pPr marL="774000" indent="-179388" algn="l" defTabSz="914400" rtl="0" eaLnBrk="1" latinLnBrk="0" hangingPunct="1">
        <a:lnSpc>
          <a:spcPct val="110000"/>
        </a:lnSpc>
        <a:spcBef>
          <a:spcPts val="0"/>
        </a:spcBef>
        <a:spcAft>
          <a:spcPts val="400"/>
        </a:spcAft>
        <a:buClr>
          <a:schemeClr val="accent1"/>
        </a:buClr>
        <a:buFont typeface="Courier New" panose="02070309020205020404" pitchFamily="49" charset="0"/>
        <a:buChar char="o"/>
        <a:defRPr sz="1400" kern="1200" baseline="0">
          <a:solidFill>
            <a:schemeClr val="tx1"/>
          </a:solidFill>
          <a:latin typeface="+mn-lt"/>
          <a:ea typeface="+mn-ea"/>
          <a:cs typeface="+mn-cs"/>
        </a:defRPr>
      </a:lvl3pPr>
      <a:lvl4pPr marL="1087200" indent="-228600" algn="l" defTabSz="914400" rtl="0" eaLnBrk="1" latinLnBrk="0" hangingPunct="1">
        <a:lnSpc>
          <a:spcPct val="110000"/>
        </a:lnSpc>
        <a:spcBef>
          <a:spcPts val="0"/>
        </a:spcBef>
        <a:spcAft>
          <a:spcPts val="400"/>
        </a:spcAft>
        <a:buClr>
          <a:schemeClr val="accent1"/>
        </a:buClr>
        <a:buFont typeface="Wingdings" panose="05000000000000000000" pitchFamily="2" charset="2"/>
        <a:buChar char="§"/>
        <a:tabLst/>
        <a:defRPr sz="1200" kern="1200" baseline="0">
          <a:solidFill>
            <a:schemeClr val="tx1"/>
          </a:solidFill>
          <a:latin typeface="+mn-lt"/>
          <a:ea typeface="+mn-ea"/>
          <a:cs typeface="+mn-cs"/>
        </a:defRPr>
      </a:lvl4pPr>
      <a:lvl5pPr marL="1389600" indent="-228600" algn="l" defTabSz="914400" rtl="0" eaLnBrk="1" latinLnBrk="0" hangingPunct="1">
        <a:lnSpc>
          <a:spcPct val="110000"/>
        </a:lnSpc>
        <a:spcBef>
          <a:spcPts val="0"/>
        </a:spcBef>
        <a:spcAft>
          <a:spcPts val="400"/>
        </a:spcAft>
        <a:buClr>
          <a:schemeClr val="accent1"/>
        </a:buClr>
        <a:buFont typeface="Wingdings" panose="05000000000000000000" pitchFamily="2" charset="2"/>
        <a:buChar char="§"/>
        <a:defRPr sz="12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DD59CFE-0232-BD22-6FA6-2192E01BA706}"/>
              </a:ext>
            </a:extLst>
          </p:cNvPr>
          <p:cNvSpPr>
            <a:spLocks noGrp="1"/>
          </p:cNvSpPr>
          <p:nvPr>
            <p:ph type="title"/>
          </p:nvPr>
        </p:nvSpPr>
        <p:spPr/>
        <p:txBody>
          <a:bodyPr/>
          <a:lstStyle/>
          <a:p>
            <a:r>
              <a:rPr lang="sv-SE"/>
              <a:t>Instruktioner</a:t>
            </a:r>
          </a:p>
        </p:txBody>
      </p:sp>
      <p:sp>
        <p:nvSpPr>
          <p:cNvPr id="3" name="Platshållare för innehåll 2">
            <a:extLst>
              <a:ext uri="{FF2B5EF4-FFF2-40B4-BE49-F238E27FC236}">
                <a16:creationId xmlns:a16="http://schemas.microsoft.com/office/drawing/2014/main" id="{472B8B56-12FB-5699-FFEC-2B11C5A15A3C}"/>
              </a:ext>
            </a:extLst>
          </p:cNvPr>
          <p:cNvSpPr>
            <a:spLocks noGrp="1"/>
          </p:cNvSpPr>
          <p:nvPr>
            <p:ph sz="quarter" idx="10"/>
          </p:nvPr>
        </p:nvSpPr>
        <p:spPr/>
        <p:txBody>
          <a:bodyPr/>
          <a:lstStyle/>
          <a:p>
            <a:r>
              <a:rPr lang="sv-SE"/>
              <a:t>Svaren på frågorna hittar ni i anteckningarna på varje bild samt i en sammanfattning på sista bilden</a:t>
            </a:r>
          </a:p>
          <a:p>
            <a:r>
              <a:rPr lang="sv-SE"/>
              <a:t>Näst sista bilden är en mall ni kan skriva ut och använda där de kan skriva sina svar</a:t>
            </a:r>
          </a:p>
          <a:p>
            <a:r>
              <a:rPr lang="sv-SE"/>
              <a:t>Vill ni ha en lokal touch på frågorna får ni gärna lägga till frågor som rör er arbetsplats specifikt. </a:t>
            </a:r>
          </a:p>
        </p:txBody>
      </p:sp>
    </p:spTree>
    <p:extLst>
      <p:ext uri="{BB962C8B-B14F-4D97-AF65-F5344CB8AC3E}">
        <p14:creationId xmlns:p14="http://schemas.microsoft.com/office/powerpoint/2010/main" val="11833818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17D3D0AD-5445-B6E5-0A96-10A808CEA556}"/>
              </a:ext>
            </a:extLst>
          </p:cNvPr>
          <p:cNvSpPr>
            <a:spLocks noGrp="1"/>
          </p:cNvSpPr>
          <p:nvPr>
            <p:ph type="title"/>
          </p:nvPr>
        </p:nvSpPr>
        <p:spPr>
          <a:xfrm>
            <a:off x="812922" y="804984"/>
            <a:ext cx="8380412" cy="4884615"/>
          </a:xfrm>
        </p:spPr>
        <p:txBody>
          <a:bodyPr/>
          <a:lstStyle/>
          <a:p>
            <a:r>
              <a:rPr lang="sv-SE"/>
              <a:t>8. Nicola Tesla var under 1800 talet en av världens största uppfinnare. Han var också involverad i en bitter fejd ”Strömkriget” med en annan uppfinnare, vem?</a:t>
            </a:r>
            <a:br>
              <a:rPr lang="sv-SE"/>
            </a:br>
            <a:r>
              <a:rPr lang="sv-SE"/>
              <a:t>	1 George </a:t>
            </a:r>
            <a:r>
              <a:rPr lang="sv-SE" err="1"/>
              <a:t>Westingshouse</a:t>
            </a:r>
            <a:br>
              <a:rPr lang="sv-SE"/>
            </a:br>
            <a:r>
              <a:rPr lang="sv-SE"/>
              <a:t>	X Sven </a:t>
            </a:r>
            <a:r>
              <a:rPr lang="sv-SE" err="1"/>
              <a:t>Wingquist</a:t>
            </a:r>
            <a:br>
              <a:rPr lang="sv-SE"/>
            </a:br>
            <a:r>
              <a:rPr lang="sv-SE"/>
              <a:t>	2 Thomas Alva Edison</a:t>
            </a:r>
          </a:p>
        </p:txBody>
      </p:sp>
    </p:spTree>
    <p:extLst>
      <p:ext uri="{BB962C8B-B14F-4D97-AF65-F5344CB8AC3E}">
        <p14:creationId xmlns:p14="http://schemas.microsoft.com/office/powerpoint/2010/main" val="18953272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7306E72C-4F96-F008-12C0-30E1A4B76F44}"/>
              </a:ext>
            </a:extLst>
          </p:cNvPr>
          <p:cNvSpPr>
            <a:spLocks noGrp="1"/>
          </p:cNvSpPr>
          <p:nvPr>
            <p:ph type="title"/>
          </p:nvPr>
        </p:nvSpPr>
        <p:spPr>
          <a:xfrm>
            <a:off x="609722" y="1000370"/>
            <a:ext cx="8964123" cy="4412409"/>
          </a:xfrm>
        </p:spPr>
        <p:txBody>
          <a:bodyPr/>
          <a:lstStyle/>
          <a:p>
            <a:r>
              <a:rPr lang="sv-SE" dirty="0"/>
              <a:t>9. </a:t>
            </a:r>
            <a:r>
              <a:rPr lang="sv-SE" b="1" dirty="0"/>
              <a:t>Vilken </a:t>
            </a:r>
            <a:r>
              <a:rPr lang="sv-SE" b="1" dirty="0" err="1"/>
              <a:t>brotyp</a:t>
            </a:r>
            <a:r>
              <a:rPr lang="sv-SE" b="1" dirty="0"/>
              <a:t> klarar längst spann utan stöd?</a:t>
            </a:r>
            <a:br>
              <a:rPr lang="sv-SE" dirty="0"/>
            </a:br>
            <a:r>
              <a:rPr lang="sv-SE" dirty="0"/>
              <a:t>	1	Bågbro</a:t>
            </a:r>
            <a:br>
              <a:rPr lang="sv-SE" dirty="0"/>
            </a:br>
            <a:r>
              <a:rPr lang="sv-SE" dirty="0"/>
              <a:t>	X	Hängbro</a:t>
            </a:r>
            <a:br>
              <a:rPr lang="sv-SE" dirty="0"/>
            </a:br>
            <a:r>
              <a:rPr lang="sv-SE" dirty="0"/>
              <a:t>	2	Balkbro</a:t>
            </a:r>
            <a:br>
              <a:rPr lang="sv-SE" dirty="0"/>
            </a:br>
            <a:br>
              <a:rPr lang="sv-SE" dirty="0"/>
            </a:br>
            <a:endParaRPr lang="sv-SE" dirty="0"/>
          </a:p>
        </p:txBody>
      </p:sp>
    </p:spTree>
    <p:extLst>
      <p:ext uri="{BB962C8B-B14F-4D97-AF65-F5344CB8AC3E}">
        <p14:creationId xmlns:p14="http://schemas.microsoft.com/office/powerpoint/2010/main" val="12922193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734AF0F2-B37F-3C52-5718-38D8645FFC91}"/>
              </a:ext>
            </a:extLst>
          </p:cNvPr>
          <p:cNvSpPr>
            <a:spLocks noGrp="1"/>
          </p:cNvSpPr>
          <p:nvPr>
            <p:ph type="title"/>
          </p:nvPr>
        </p:nvSpPr>
        <p:spPr>
          <a:xfrm>
            <a:off x="859815" y="695569"/>
            <a:ext cx="8380412" cy="3998194"/>
          </a:xfrm>
        </p:spPr>
        <p:txBody>
          <a:bodyPr/>
          <a:lstStyle/>
          <a:p>
            <a:r>
              <a:rPr lang="sv-SE" dirty="0"/>
              <a:t>10. 1917 tog den första kvinnan i Sveriges Ingenjörsexamen på Chalmers tekniska högskola i Göteborg. Vad hette hon?</a:t>
            </a:r>
            <a:br>
              <a:rPr lang="sv-SE" dirty="0"/>
            </a:br>
            <a:r>
              <a:rPr lang="sv-SE" dirty="0"/>
              <a:t>	1. Nanna Svartz</a:t>
            </a:r>
            <a:br>
              <a:rPr lang="sv-SE" dirty="0"/>
            </a:br>
            <a:r>
              <a:rPr lang="sv-SE" dirty="0"/>
              <a:t>	X. Ninni Kronberg</a:t>
            </a:r>
            <a:br>
              <a:rPr lang="sv-SE" dirty="0"/>
            </a:br>
            <a:r>
              <a:rPr lang="sv-SE" dirty="0"/>
              <a:t>	2. Vera </a:t>
            </a:r>
            <a:r>
              <a:rPr lang="sv-SE" dirty="0" err="1"/>
              <a:t>Sanberg</a:t>
            </a:r>
            <a:endParaRPr lang="sv-SE" dirty="0"/>
          </a:p>
        </p:txBody>
      </p:sp>
    </p:spTree>
    <p:extLst>
      <p:ext uri="{BB962C8B-B14F-4D97-AF65-F5344CB8AC3E}">
        <p14:creationId xmlns:p14="http://schemas.microsoft.com/office/powerpoint/2010/main" val="41996543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6EBD8081-6A70-6379-CBBE-5A9683BA70B1}"/>
              </a:ext>
            </a:extLst>
          </p:cNvPr>
          <p:cNvSpPr txBox="1"/>
          <p:nvPr/>
        </p:nvSpPr>
        <p:spPr>
          <a:xfrm>
            <a:off x="6150708" y="590062"/>
            <a:ext cx="4939323" cy="369332"/>
          </a:xfrm>
          <a:prstGeom prst="rect">
            <a:avLst/>
          </a:prstGeom>
          <a:noFill/>
        </p:spPr>
        <p:txBody>
          <a:bodyPr wrap="square" rtlCol="0">
            <a:spAutoFit/>
          </a:bodyPr>
          <a:lstStyle/>
          <a:p>
            <a:r>
              <a:rPr lang="sv-SE"/>
              <a:t>Tipspromenad med Sveriges Ingenjörer</a:t>
            </a:r>
          </a:p>
        </p:txBody>
      </p:sp>
      <p:graphicFrame>
        <p:nvGraphicFramePr>
          <p:cNvPr id="3" name="Tabell 2">
            <a:extLst>
              <a:ext uri="{FF2B5EF4-FFF2-40B4-BE49-F238E27FC236}">
                <a16:creationId xmlns:a16="http://schemas.microsoft.com/office/drawing/2014/main" id="{2C4413F6-F3CE-CB73-9EEB-87ACDF1527DC}"/>
              </a:ext>
            </a:extLst>
          </p:cNvPr>
          <p:cNvGraphicFramePr>
            <a:graphicFrameLocks noGrp="1"/>
          </p:cNvGraphicFramePr>
          <p:nvPr>
            <p:extLst>
              <p:ext uri="{D42A27DB-BD31-4B8C-83A1-F6EECF244321}">
                <p14:modId xmlns:p14="http://schemas.microsoft.com/office/powerpoint/2010/main" val="4245941579"/>
              </p:ext>
            </p:extLst>
          </p:nvPr>
        </p:nvGraphicFramePr>
        <p:xfrm>
          <a:off x="765907" y="1018540"/>
          <a:ext cx="2141416" cy="4079240"/>
        </p:xfrm>
        <a:graphic>
          <a:graphicData uri="http://schemas.openxmlformats.org/drawingml/2006/table">
            <a:tbl>
              <a:tblPr firstRow="1" bandRow="1">
                <a:tableStyleId>{2D5ABB26-0587-4C30-8999-92F81FD0307C}</a:tableStyleId>
              </a:tblPr>
              <a:tblGrid>
                <a:gridCol w="781539">
                  <a:extLst>
                    <a:ext uri="{9D8B030D-6E8A-4147-A177-3AD203B41FA5}">
                      <a16:colId xmlns:a16="http://schemas.microsoft.com/office/drawing/2014/main" val="3465951176"/>
                    </a:ext>
                  </a:extLst>
                </a:gridCol>
                <a:gridCol w="414215">
                  <a:extLst>
                    <a:ext uri="{9D8B030D-6E8A-4147-A177-3AD203B41FA5}">
                      <a16:colId xmlns:a16="http://schemas.microsoft.com/office/drawing/2014/main" val="3779414915"/>
                    </a:ext>
                  </a:extLst>
                </a:gridCol>
                <a:gridCol w="445477">
                  <a:extLst>
                    <a:ext uri="{9D8B030D-6E8A-4147-A177-3AD203B41FA5}">
                      <a16:colId xmlns:a16="http://schemas.microsoft.com/office/drawing/2014/main" val="4072071307"/>
                    </a:ext>
                  </a:extLst>
                </a:gridCol>
                <a:gridCol w="500185">
                  <a:extLst>
                    <a:ext uri="{9D8B030D-6E8A-4147-A177-3AD203B41FA5}">
                      <a16:colId xmlns:a16="http://schemas.microsoft.com/office/drawing/2014/main" val="306333193"/>
                    </a:ext>
                  </a:extLst>
                </a:gridCol>
              </a:tblGrid>
              <a:tr h="370840">
                <a:tc>
                  <a:txBody>
                    <a:bodyPr/>
                    <a:lstStyle/>
                    <a:p>
                      <a:r>
                        <a:rPr lang="sv-SE"/>
                        <a:t>Fråga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sv-SE"/>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sv-SE"/>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sv-SE"/>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57849505"/>
                  </a:ext>
                </a:extLst>
              </a:tr>
              <a:tr h="370840">
                <a:tc>
                  <a:txBody>
                    <a:bodyPr/>
                    <a:lstStyle/>
                    <a:p>
                      <a:r>
                        <a:rPr lang="sv-SE"/>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60355939"/>
                  </a:ext>
                </a:extLst>
              </a:tr>
              <a:tr h="370840">
                <a:tc>
                  <a:txBody>
                    <a:bodyPr/>
                    <a:lstStyle/>
                    <a:p>
                      <a:r>
                        <a:rPr lang="sv-SE"/>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82770358"/>
                  </a:ext>
                </a:extLst>
              </a:tr>
              <a:tr h="370840">
                <a:tc>
                  <a:txBody>
                    <a:bodyPr/>
                    <a:lstStyle/>
                    <a:p>
                      <a:r>
                        <a:rPr lang="sv-SE"/>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6858400"/>
                  </a:ext>
                </a:extLst>
              </a:tr>
              <a:tr h="370840">
                <a:tc>
                  <a:txBody>
                    <a:bodyPr/>
                    <a:lstStyle/>
                    <a:p>
                      <a:r>
                        <a:rPr lang="sv-SE"/>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24026373"/>
                  </a:ext>
                </a:extLst>
              </a:tr>
              <a:tr h="370840">
                <a:tc>
                  <a:txBody>
                    <a:bodyPr/>
                    <a:lstStyle/>
                    <a:p>
                      <a:r>
                        <a:rPr lang="sv-SE"/>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4439767"/>
                  </a:ext>
                </a:extLst>
              </a:tr>
              <a:tr h="370840">
                <a:tc>
                  <a:txBody>
                    <a:bodyPr/>
                    <a:lstStyle/>
                    <a:p>
                      <a:r>
                        <a:rPr lang="sv-SE"/>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74617052"/>
                  </a:ext>
                </a:extLst>
              </a:tr>
              <a:tr h="370840">
                <a:tc>
                  <a:txBody>
                    <a:bodyPr/>
                    <a:lstStyle/>
                    <a:p>
                      <a:r>
                        <a:rPr lang="sv-SE"/>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70300527"/>
                  </a:ext>
                </a:extLst>
              </a:tr>
              <a:tr h="370840">
                <a:tc>
                  <a:txBody>
                    <a:bodyPr/>
                    <a:lstStyle/>
                    <a:p>
                      <a:r>
                        <a:rPr lang="sv-SE"/>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01290968"/>
                  </a:ext>
                </a:extLst>
              </a:tr>
              <a:tr h="370840">
                <a:tc>
                  <a:txBody>
                    <a:bodyPr/>
                    <a:lstStyle/>
                    <a:p>
                      <a:r>
                        <a:rPr lang="sv-SE"/>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44924361"/>
                  </a:ext>
                </a:extLst>
              </a:tr>
              <a:tr h="370840">
                <a:tc>
                  <a:txBody>
                    <a:bodyPr/>
                    <a:lstStyle/>
                    <a:p>
                      <a:r>
                        <a:rPr lang="sv-SE"/>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86409905"/>
                  </a:ext>
                </a:extLst>
              </a:tr>
            </a:tbl>
          </a:graphicData>
        </a:graphic>
      </p:graphicFrame>
      <p:sp>
        <p:nvSpPr>
          <p:cNvPr id="4" name="textruta 3">
            <a:extLst>
              <a:ext uri="{FF2B5EF4-FFF2-40B4-BE49-F238E27FC236}">
                <a16:creationId xmlns:a16="http://schemas.microsoft.com/office/drawing/2014/main" id="{B7ADCC56-E8F7-F73A-ADC2-46D3602DE1C8}"/>
              </a:ext>
            </a:extLst>
          </p:cNvPr>
          <p:cNvSpPr txBox="1"/>
          <p:nvPr/>
        </p:nvSpPr>
        <p:spPr>
          <a:xfrm>
            <a:off x="535354" y="590062"/>
            <a:ext cx="4939323" cy="369332"/>
          </a:xfrm>
          <a:prstGeom prst="rect">
            <a:avLst/>
          </a:prstGeom>
          <a:noFill/>
        </p:spPr>
        <p:txBody>
          <a:bodyPr wrap="square" rtlCol="0">
            <a:spAutoFit/>
          </a:bodyPr>
          <a:lstStyle/>
          <a:p>
            <a:r>
              <a:rPr lang="sv-SE"/>
              <a:t>Tipspromenad med Sveriges Ingenjörer</a:t>
            </a:r>
          </a:p>
        </p:txBody>
      </p:sp>
      <p:graphicFrame>
        <p:nvGraphicFramePr>
          <p:cNvPr id="6" name="Tabell 5">
            <a:extLst>
              <a:ext uri="{FF2B5EF4-FFF2-40B4-BE49-F238E27FC236}">
                <a16:creationId xmlns:a16="http://schemas.microsoft.com/office/drawing/2014/main" id="{45D26948-AA97-A19A-89BC-12F1BB48F453}"/>
              </a:ext>
            </a:extLst>
          </p:cNvPr>
          <p:cNvGraphicFramePr>
            <a:graphicFrameLocks noGrp="1"/>
          </p:cNvGraphicFramePr>
          <p:nvPr>
            <p:extLst>
              <p:ext uri="{D42A27DB-BD31-4B8C-83A1-F6EECF244321}">
                <p14:modId xmlns:p14="http://schemas.microsoft.com/office/powerpoint/2010/main" val="2107890587"/>
              </p:ext>
            </p:extLst>
          </p:nvPr>
        </p:nvGraphicFramePr>
        <p:xfrm>
          <a:off x="6478953" y="1077155"/>
          <a:ext cx="2141416" cy="4079240"/>
        </p:xfrm>
        <a:graphic>
          <a:graphicData uri="http://schemas.openxmlformats.org/drawingml/2006/table">
            <a:tbl>
              <a:tblPr firstRow="1" bandRow="1">
                <a:tableStyleId>{2D5ABB26-0587-4C30-8999-92F81FD0307C}</a:tableStyleId>
              </a:tblPr>
              <a:tblGrid>
                <a:gridCol w="781539">
                  <a:extLst>
                    <a:ext uri="{9D8B030D-6E8A-4147-A177-3AD203B41FA5}">
                      <a16:colId xmlns:a16="http://schemas.microsoft.com/office/drawing/2014/main" val="3465951176"/>
                    </a:ext>
                  </a:extLst>
                </a:gridCol>
                <a:gridCol w="414215">
                  <a:extLst>
                    <a:ext uri="{9D8B030D-6E8A-4147-A177-3AD203B41FA5}">
                      <a16:colId xmlns:a16="http://schemas.microsoft.com/office/drawing/2014/main" val="3779414915"/>
                    </a:ext>
                  </a:extLst>
                </a:gridCol>
                <a:gridCol w="445477">
                  <a:extLst>
                    <a:ext uri="{9D8B030D-6E8A-4147-A177-3AD203B41FA5}">
                      <a16:colId xmlns:a16="http://schemas.microsoft.com/office/drawing/2014/main" val="4072071307"/>
                    </a:ext>
                  </a:extLst>
                </a:gridCol>
                <a:gridCol w="500185">
                  <a:extLst>
                    <a:ext uri="{9D8B030D-6E8A-4147-A177-3AD203B41FA5}">
                      <a16:colId xmlns:a16="http://schemas.microsoft.com/office/drawing/2014/main" val="306333193"/>
                    </a:ext>
                  </a:extLst>
                </a:gridCol>
              </a:tblGrid>
              <a:tr h="370840">
                <a:tc>
                  <a:txBody>
                    <a:bodyPr/>
                    <a:lstStyle/>
                    <a:p>
                      <a:r>
                        <a:rPr lang="sv-SE"/>
                        <a:t>Fråga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sv-SE"/>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sv-SE"/>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sv-SE"/>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57849505"/>
                  </a:ext>
                </a:extLst>
              </a:tr>
              <a:tr h="370840">
                <a:tc>
                  <a:txBody>
                    <a:bodyPr/>
                    <a:lstStyle/>
                    <a:p>
                      <a:r>
                        <a:rPr lang="sv-SE"/>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60355939"/>
                  </a:ext>
                </a:extLst>
              </a:tr>
              <a:tr h="370840">
                <a:tc>
                  <a:txBody>
                    <a:bodyPr/>
                    <a:lstStyle/>
                    <a:p>
                      <a:r>
                        <a:rPr lang="sv-SE"/>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82770358"/>
                  </a:ext>
                </a:extLst>
              </a:tr>
              <a:tr h="370840">
                <a:tc>
                  <a:txBody>
                    <a:bodyPr/>
                    <a:lstStyle/>
                    <a:p>
                      <a:r>
                        <a:rPr lang="sv-SE"/>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6858400"/>
                  </a:ext>
                </a:extLst>
              </a:tr>
              <a:tr h="370840">
                <a:tc>
                  <a:txBody>
                    <a:bodyPr/>
                    <a:lstStyle/>
                    <a:p>
                      <a:r>
                        <a:rPr lang="sv-SE"/>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24026373"/>
                  </a:ext>
                </a:extLst>
              </a:tr>
              <a:tr h="370840">
                <a:tc>
                  <a:txBody>
                    <a:bodyPr/>
                    <a:lstStyle/>
                    <a:p>
                      <a:r>
                        <a:rPr lang="sv-SE"/>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4439767"/>
                  </a:ext>
                </a:extLst>
              </a:tr>
              <a:tr h="370840">
                <a:tc>
                  <a:txBody>
                    <a:bodyPr/>
                    <a:lstStyle/>
                    <a:p>
                      <a:r>
                        <a:rPr lang="sv-SE"/>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74617052"/>
                  </a:ext>
                </a:extLst>
              </a:tr>
              <a:tr h="370840">
                <a:tc>
                  <a:txBody>
                    <a:bodyPr/>
                    <a:lstStyle/>
                    <a:p>
                      <a:r>
                        <a:rPr lang="sv-SE"/>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70300527"/>
                  </a:ext>
                </a:extLst>
              </a:tr>
              <a:tr h="370840">
                <a:tc>
                  <a:txBody>
                    <a:bodyPr/>
                    <a:lstStyle/>
                    <a:p>
                      <a:r>
                        <a:rPr lang="sv-SE"/>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01290968"/>
                  </a:ext>
                </a:extLst>
              </a:tr>
              <a:tr h="370840">
                <a:tc>
                  <a:txBody>
                    <a:bodyPr/>
                    <a:lstStyle/>
                    <a:p>
                      <a:r>
                        <a:rPr lang="sv-SE"/>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44924361"/>
                  </a:ext>
                </a:extLst>
              </a:tr>
              <a:tr h="370840">
                <a:tc>
                  <a:txBody>
                    <a:bodyPr/>
                    <a:lstStyle/>
                    <a:p>
                      <a:r>
                        <a:rPr lang="sv-SE"/>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86409905"/>
                  </a:ext>
                </a:extLst>
              </a:tr>
            </a:tbl>
          </a:graphicData>
        </a:graphic>
      </p:graphicFrame>
    </p:spTree>
    <p:extLst>
      <p:ext uri="{BB962C8B-B14F-4D97-AF65-F5344CB8AC3E}">
        <p14:creationId xmlns:p14="http://schemas.microsoft.com/office/powerpoint/2010/main" val="4350932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E031087-9E52-EBB6-D144-D4708D8F4A88}"/>
              </a:ext>
            </a:extLst>
          </p:cNvPr>
          <p:cNvSpPr>
            <a:spLocks noGrp="1"/>
          </p:cNvSpPr>
          <p:nvPr>
            <p:ph type="title"/>
          </p:nvPr>
        </p:nvSpPr>
        <p:spPr/>
        <p:txBody>
          <a:bodyPr/>
          <a:lstStyle/>
          <a:p>
            <a:r>
              <a:rPr lang="sv-SE"/>
              <a:t>Rätta Svar</a:t>
            </a:r>
          </a:p>
        </p:txBody>
      </p:sp>
      <p:graphicFrame>
        <p:nvGraphicFramePr>
          <p:cNvPr id="4" name="Tabell 3">
            <a:extLst>
              <a:ext uri="{FF2B5EF4-FFF2-40B4-BE49-F238E27FC236}">
                <a16:creationId xmlns:a16="http://schemas.microsoft.com/office/drawing/2014/main" id="{7CD476B1-C825-FED0-5039-A44A449561AE}"/>
              </a:ext>
            </a:extLst>
          </p:cNvPr>
          <p:cNvGraphicFramePr>
            <a:graphicFrameLocks noGrp="1"/>
          </p:cNvGraphicFramePr>
          <p:nvPr>
            <p:extLst>
              <p:ext uri="{D42A27DB-BD31-4B8C-83A1-F6EECF244321}">
                <p14:modId xmlns:p14="http://schemas.microsoft.com/office/powerpoint/2010/main" val="3791446919"/>
              </p:ext>
            </p:extLst>
          </p:nvPr>
        </p:nvGraphicFramePr>
        <p:xfrm>
          <a:off x="1414800" y="1510909"/>
          <a:ext cx="2141416" cy="4079240"/>
        </p:xfrm>
        <a:graphic>
          <a:graphicData uri="http://schemas.openxmlformats.org/drawingml/2006/table">
            <a:tbl>
              <a:tblPr firstRow="1" bandRow="1">
                <a:tableStyleId>{2D5ABB26-0587-4C30-8999-92F81FD0307C}</a:tableStyleId>
              </a:tblPr>
              <a:tblGrid>
                <a:gridCol w="781539">
                  <a:extLst>
                    <a:ext uri="{9D8B030D-6E8A-4147-A177-3AD203B41FA5}">
                      <a16:colId xmlns:a16="http://schemas.microsoft.com/office/drawing/2014/main" val="3465951176"/>
                    </a:ext>
                  </a:extLst>
                </a:gridCol>
                <a:gridCol w="414215">
                  <a:extLst>
                    <a:ext uri="{9D8B030D-6E8A-4147-A177-3AD203B41FA5}">
                      <a16:colId xmlns:a16="http://schemas.microsoft.com/office/drawing/2014/main" val="3779414915"/>
                    </a:ext>
                  </a:extLst>
                </a:gridCol>
                <a:gridCol w="445477">
                  <a:extLst>
                    <a:ext uri="{9D8B030D-6E8A-4147-A177-3AD203B41FA5}">
                      <a16:colId xmlns:a16="http://schemas.microsoft.com/office/drawing/2014/main" val="4072071307"/>
                    </a:ext>
                  </a:extLst>
                </a:gridCol>
                <a:gridCol w="500185">
                  <a:extLst>
                    <a:ext uri="{9D8B030D-6E8A-4147-A177-3AD203B41FA5}">
                      <a16:colId xmlns:a16="http://schemas.microsoft.com/office/drawing/2014/main" val="306333193"/>
                    </a:ext>
                  </a:extLst>
                </a:gridCol>
              </a:tblGrid>
              <a:tr h="370840">
                <a:tc>
                  <a:txBody>
                    <a:bodyPr/>
                    <a:lstStyle/>
                    <a:p>
                      <a:r>
                        <a:rPr lang="sv-SE"/>
                        <a:t>Fråga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sv-SE"/>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sv-SE"/>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sv-SE"/>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57849505"/>
                  </a:ext>
                </a:extLst>
              </a:tr>
              <a:tr h="370840">
                <a:tc>
                  <a:txBody>
                    <a:bodyPr/>
                    <a:lstStyle/>
                    <a:p>
                      <a:r>
                        <a:rPr lang="sv-SE"/>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sv-SE"/>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60355939"/>
                  </a:ext>
                </a:extLst>
              </a:tr>
              <a:tr h="370840">
                <a:tc>
                  <a:txBody>
                    <a:bodyPr/>
                    <a:lstStyle/>
                    <a:p>
                      <a:r>
                        <a:rPr lang="sv-SE"/>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sv-SE"/>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82770358"/>
                  </a:ext>
                </a:extLst>
              </a:tr>
              <a:tr h="370840">
                <a:tc>
                  <a:txBody>
                    <a:bodyPr/>
                    <a:lstStyle/>
                    <a:p>
                      <a:r>
                        <a:rPr lang="sv-SE"/>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sv-SE"/>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6858400"/>
                  </a:ext>
                </a:extLst>
              </a:tr>
              <a:tr h="370840">
                <a:tc>
                  <a:txBody>
                    <a:bodyPr/>
                    <a:lstStyle/>
                    <a:p>
                      <a:r>
                        <a:rPr lang="sv-SE"/>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sv-SE"/>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24026373"/>
                  </a:ext>
                </a:extLst>
              </a:tr>
              <a:tr h="370840">
                <a:tc>
                  <a:txBody>
                    <a:bodyPr/>
                    <a:lstStyle/>
                    <a:p>
                      <a:r>
                        <a:rPr lang="sv-SE"/>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sv-SE"/>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4439767"/>
                  </a:ext>
                </a:extLst>
              </a:tr>
              <a:tr h="370840">
                <a:tc>
                  <a:txBody>
                    <a:bodyPr/>
                    <a:lstStyle/>
                    <a:p>
                      <a:r>
                        <a:rPr lang="sv-SE"/>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sv-SE"/>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74617052"/>
                  </a:ext>
                </a:extLst>
              </a:tr>
              <a:tr h="370840">
                <a:tc>
                  <a:txBody>
                    <a:bodyPr/>
                    <a:lstStyle/>
                    <a:p>
                      <a:r>
                        <a:rPr lang="sv-SE"/>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sv-SE"/>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70300527"/>
                  </a:ext>
                </a:extLst>
              </a:tr>
              <a:tr h="370840">
                <a:tc>
                  <a:txBody>
                    <a:bodyPr/>
                    <a:lstStyle/>
                    <a:p>
                      <a:r>
                        <a:rPr lang="sv-SE"/>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sv-SE"/>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01290968"/>
                  </a:ext>
                </a:extLst>
              </a:tr>
              <a:tr h="370840">
                <a:tc>
                  <a:txBody>
                    <a:bodyPr/>
                    <a:lstStyle/>
                    <a:p>
                      <a:r>
                        <a:rPr lang="sv-SE" dirty="0"/>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sv-SE"/>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86409905"/>
                  </a:ext>
                </a:extLst>
              </a:tr>
              <a:tr h="370840">
                <a:tc>
                  <a:txBody>
                    <a:bodyPr/>
                    <a:lstStyle/>
                    <a:p>
                      <a:r>
                        <a:rPr lang="sv-SE" dirty="0"/>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v-S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sv-SE"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87684213"/>
                  </a:ext>
                </a:extLst>
              </a:tr>
            </a:tbl>
          </a:graphicData>
        </a:graphic>
      </p:graphicFrame>
      <p:sp>
        <p:nvSpPr>
          <p:cNvPr id="5" name="textruta 4">
            <a:extLst>
              <a:ext uri="{FF2B5EF4-FFF2-40B4-BE49-F238E27FC236}">
                <a16:creationId xmlns:a16="http://schemas.microsoft.com/office/drawing/2014/main" id="{C5F19E19-F265-A71D-1237-5ACBD1E9D28A}"/>
              </a:ext>
            </a:extLst>
          </p:cNvPr>
          <p:cNvSpPr txBox="1"/>
          <p:nvPr/>
        </p:nvSpPr>
        <p:spPr>
          <a:xfrm>
            <a:off x="4446953" y="1846970"/>
            <a:ext cx="6744678" cy="2862322"/>
          </a:xfrm>
          <a:prstGeom prst="rect">
            <a:avLst/>
          </a:prstGeom>
          <a:noFill/>
        </p:spPr>
        <p:txBody>
          <a:bodyPr wrap="square" rtlCol="0">
            <a:spAutoFit/>
          </a:bodyPr>
          <a:lstStyle/>
          <a:p>
            <a:r>
              <a:rPr lang="sv-SE" dirty="0"/>
              <a:t>1. 2, Kattsand</a:t>
            </a:r>
          </a:p>
          <a:p>
            <a:r>
              <a:rPr lang="sv-SE" dirty="0"/>
              <a:t>2. X, Pacemakern</a:t>
            </a:r>
          </a:p>
          <a:p>
            <a:r>
              <a:rPr lang="sv-SE" dirty="0"/>
              <a:t>3. 1, Arbetsgivarorganisationer och arbetstagarorganisationer</a:t>
            </a:r>
          </a:p>
          <a:p>
            <a:r>
              <a:rPr lang="sv-SE" dirty="0"/>
              <a:t>4. 1, Carl Michael Bellman</a:t>
            </a:r>
          </a:p>
          <a:p>
            <a:r>
              <a:rPr lang="sv-SE" dirty="0"/>
              <a:t>5. X, 2007</a:t>
            </a:r>
          </a:p>
          <a:p>
            <a:r>
              <a:rPr lang="sv-SE" dirty="0"/>
              <a:t>6. X, ca 650 kollektivavtal i hela Sverige</a:t>
            </a:r>
          </a:p>
          <a:p>
            <a:r>
              <a:rPr lang="sv-SE" dirty="0"/>
              <a:t>7. 1, Ångturbinen</a:t>
            </a:r>
          </a:p>
          <a:p>
            <a:r>
              <a:rPr lang="sv-SE" dirty="0"/>
              <a:t>8. 2, Thomas Alva Edison</a:t>
            </a:r>
          </a:p>
          <a:p>
            <a:r>
              <a:rPr lang="sv-SE" dirty="0"/>
              <a:t>9. X, </a:t>
            </a:r>
            <a:r>
              <a:rPr lang="sv-SE" i="1" dirty="0"/>
              <a:t>Hängbroar kan nå över 2 km i spann</a:t>
            </a:r>
            <a:endParaRPr lang="sv-SE" dirty="0"/>
          </a:p>
          <a:p>
            <a:r>
              <a:rPr lang="sv-SE" dirty="0"/>
              <a:t>10. 2, Vera Sandberg</a:t>
            </a:r>
          </a:p>
        </p:txBody>
      </p:sp>
    </p:spTree>
    <p:extLst>
      <p:ext uri="{BB962C8B-B14F-4D97-AF65-F5344CB8AC3E}">
        <p14:creationId xmlns:p14="http://schemas.microsoft.com/office/powerpoint/2010/main" val="3563220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EDCB1E5A-54AA-0D4A-9D00-6458D76A98F7}"/>
              </a:ext>
            </a:extLst>
          </p:cNvPr>
          <p:cNvSpPr>
            <a:spLocks noGrp="1"/>
          </p:cNvSpPr>
          <p:nvPr>
            <p:ph type="dt" sz="half" idx="10"/>
          </p:nvPr>
        </p:nvSpPr>
        <p:spPr/>
        <p:txBody>
          <a:bodyPr/>
          <a:lstStyle/>
          <a:p>
            <a:fld id="{E0EB2C8E-1A0D-4D7B-8009-6976AB2B2D2B}" type="datetime1">
              <a:rPr lang="sv-SE" smtClean="0"/>
              <a:t>2026-06-10</a:t>
            </a:fld>
            <a:endParaRPr lang="sv-SE"/>
          </a:p>
        </p:txBody>
      </p:sp>
      <p:sp>
        <p:nvSpPr>
          <p:cNvPr id="3" name="Underrubrik 2">
            <a:extLst>
              <a:ext uri="{FF2B5EF4-FFF2-40B4-BE49-F238E27FC236}">
                <a16:creationId xmlns:a16="http://schemas.microsoft.com/office/drawing/2014/main" id="{29A5EC39-0440-82B6-387F-23F44FA83591}"/>
              </a:ext>
            </a:extLst>
          </p:cNvPr>
          <p:cNvSpPr>
            <a:spLocks noGrp="1"/>
          </p:cNvSpPr>
          <p:nvPr>
            <p:ph type="subTitle" idx="1"/>
          </p:nvPr>
        </p:nvSpPr>
        <p:spPr/>
        <p:txBody>
          <a:bodyPr/>
          <a:lstStyle/>
          <a:p>
            <a:endParaRPr lang="sv-SE"/>
          </a:p>
        </p:txBody>
      </p:sp>
      <p:sp>
        <p:nvSpPr>
          <p:cNvPr id="4" name="Rubrik 3">
            <a:extLst>
              <a:ext uri="{FF2B5EF4-FFF2-40B4-BE49-F238E27FC236}">
                <a16:creationId xmlns:a16="http://schemas.microsoft.com/office/drawing/2014/main" id="{92F3A4A1-9EE8-9662-4F3A-2D59C458E222}"/>
              </a:ext>
            </a:extLst>
          </p:cNvPr>
          <p:cNvSpPr>
            <a:spLocks noGrp="1"/>
          </p:cNvSpPr>
          <p:nvPr>
            <p:ph type="title"/>
          </p:nvPr>
        </p:nvSpPr>
        <p:spPr/>
        <p:txBody>
          <a:bodyPr/>
          <a:lstStyle/>
          <a:p>
            <a:r>
              <a:rPr lang="sv-SE"/>
              <a:t>Tipspromenad – testa dina kunskaper med kollegorna!</a:t>
            </a:r>
          </a:p>
        </p:txBody>
      </p:sp>
    </p:spTree>
    <p:extLst>
      <p:ext uri="{BB962C8B-B14F-4D97-AF65-F5344CB8AC3E}">
        <p14:creationId xmlns:p14="http://schemas.microsoft.com/office/powerpoint/2010/main" val="1928034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A8416EBE-7E1D-21EB-C803-D66EC6D91C67}"/>
              </a:ext>
            </a:extLst>
          </p:cNvPr>
          <p:cNvSpPr>
            <a:spLocks noGrp="1"/>
          </p:cNvSpPr>
          <p:nvPr>
            <p:ph type="title"/>
          </p:nvPr>
        </p:nvSpPr>
        <p:spPr>
          <a:xfrm>
            <a:off x="1047384" y="1422400"/>
            <a:ext cx="9331447" cy="4037271"/>
          </a:xfrm>
        </p:spPr>
        <p:txBody>
          <a:bodyPr/>
          <a:lstStyle/>
          <a:p>
            <a:pPr lvl="0"/>
            <a:r>
              <a:rPr lang="sv-SE"/>
              <a:t>1. När Alfred Nobel tillverkade sin dynamit blandade han nitroglycerin med sand. Denna typ av sand finns numer ofta i:</a:t>
            </a:r>
            <a:br>
              <a:rPr lang="sv-SE"/>
            </a:br>
            <a:r>
              <a:rPr lang="sv-SE"/>
              <a:t>	1	Glastillverkning </a:t>
            </a:r>
            <a:br>
              <a:rPr lang="sv-SE"/>
            </a:br>
            <a:r>
              <a:rPr lang="sv-SE"/>
              <a:t>	X	Reningsverk </a:t>
            </a:r>
            <a:br>
              <a:rPr lang="sv-SE"/>
            </a:br>
            <a:r>
              <a:rPr lang="sv-SE" b="1"/>
              <a:t>	2	</a:t>
            </a:r>
            <a:r>
              <a:rPr lang="sv-SE"/>
              <a:t>Kattsand</a:t>
            </a:r>
            <a:r>
              <a:rPr lang="sv-SE" b="1"/>
              <a:t>	</a:t>
            </a:r>
            <a:br>
              <a:rPr lang="sv-SE"/>
            </a:br>
            <a:endParaRPr lang="sv-SE"/>
          </a:p>
        </p:txBody>
      </p:sp>
    </p:spTree>
    <p:extLst>
      <p:ext uri="{BB962C8B-B14F-4D97-AF65-F5344CB8AC3E}">
        <p14:creationId xmlns:p14="http://schemas.microsoft.com/office/powerpoint/2010/main" val="2067517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5FF7CB24-8EC3-E425-13C6-485BA2514716}"/>
              </a:ext>
            </a:extLst>
          </p:cNvPr>
          <p:cNvSpPr>
            <a:spLocks noGrp="1"/>
          </p:cNvSpPr>
          <p:nvPr>
            <p:ph type="title"/>
          </p:nvPr>
        </p:nvSpPr>
        <p:spPr>
          <a:xfrm>
            <a:off x="1125538" y="941442"/>
            <a:ext cx="8706216" cy="4975116"/>
          </a:xfrm>
        </p:spPr>
        <p:txBody>
          <a:bodyPr/>
          <a:lstStyle/>
          <a:p>
            <a:pPr lvl="0"/>
            <a:r>
              <a:rPr lang="sv-SE"/>
              <a:t>2. Ingenjören och läkaren Rune Elmqvist kom med en banbrytande innovation 1958 som har haft stor betydelse för många människor världen över. Vad var det för uppfinning som han stod bakom?</a:t>
            </a:r>
            <a:br>
              <a:rPr lang="sv-SE"/>
            </a:br>
            <a:r>
              <a:rPr lang="sv-SE"/>
              <a:t>	1	Torrmjölken</a:t>
            </a:r>
            <a:br>
              <a:rPr lang="sv-SE"/>
            </a:br>
            <a:r>
              <a:rPr lang="sv-SE"/>
              <a:t>	X	Pacemakern</a:t>
            </a:r>
            <a:br>
              <a:rPr lang="sv-SE"/>
            </a:br>
            <a:r>
              <a:rPr lang="sv-SE"/>
              <a:t>	2	Det laddningsbara batteriet</a:t>
            </a:r>
            <a:br>
              <a:rPr lang="sv-SE"/>
            </a:br>
            <a:endParaRPr lang="sv-SE"/>
          </a:p>
        </p:txBody>
      </p:sp>
    </p:spTree>
    <p:extLst>
      <p:ext uri="{BB962C8B-B14F-4D97-AF65-F5344CB8AC3E}">
        <p14:creationId xmlns:p14="http://schemas.microsoft.com/office/powerpoint/2010/main" val="1357465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36B4F912-5D9D-9FD4-2262-0AC3D082FCE3}"/>
              </a:ext>
            </a:extLst>
          </p:cNvPr>
          <p:cNvSpPr>
            <a:spLocks noGrp="1"/>
          </p:cNvSpPr>
          <p:nvPr>
            <p:ph type="title"/>
          </p:nvPr>
        </p:nvSpPr>
        <p:spPr>
          <a:xfrm>
            <a:off x="828551" y="953477"/>
            <a:ext cx="10245849" cy="4783015"/>
          </a:xfrm>
        </p:spPr>
        <p:txBody>
          <a:bodyPr/>
          <a:lstStyle/>
          <a:p>
            <a:r>
              <a:rPr lang="sv-SE"/>
              <a:t>3. 1938 skrevs Saltsjöbadsavtalet för att få ner antalet konfliktdagar på den Svenska arbetsmarknaden. Det var grunden till den Svenska modellen och kollektivavtal. Mellan vilka skrevs avtalet?</a:t>
            </a:r>
            <a:br>
              <a:rPr lang="sv-SE"/>
            </a:br>
            <a:r>
              <a:rPr lang="sv-SE"/>
              <a:t>	1	Mellan arbetsgivare och arbetstagare</a:t>
            </a:r>
            <a:br>
              <a:rPr lang="sv-SE"/>
            </a:br>
            <a:r>
              <a:rPr lang="sv-SE"/>
              <a:t>		(arbetsgivarorganisation och fackföreningar)</a:t>
            </a:r>
            <a:br>
              <a:rPr lang="sv-SE"/>
            </a:br>
            <a:r>
              <a:rPr lang="sv-SE"/>
              <a:t>	X	Mellan Regeringen och Länsstyrelserna</a:t>
            </a:r>
            <a:br>
              <a:rPr lang="sv-SE"/>
            </a:br>
            <a:r>
              <a:rPr lang="sv-SE"/>
              <a:t>	2	Mellan Riksdagen och Svenskt Näringsliv</a:t>
            </a:r>
          </a:p>
        </p:txBody>
      </p:sp>
    </p:spTree>
    <p:extLst>
      <p:ext uri="{BB962C8B-B14F-4D97-AF65-F5344CB8AC3E}">
        <p14:creationId xmlns:p14="http://schemas.microsoft.com/office/powerpoint/2010/main" val="783309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91DAF373-1463-B67C-0DA1-4F69D68048D4}"/>
              </a:ext>
            </a:extLst>
          </p:cNvPr>
          <p:cNvSpPr>
            <a:spLocks noGrp="1"/>
          </p:cNvSpPr>
          <p:nvPr>
            <p:ph type="title"/>
          </p:nvPr>
        </p:nvSpPr>
        <p:spPr>
          <a:xfrm>
            <a:off x="969229" y="1359876"/>
            <a:ext cx="9886339" cy="3959117"/>
          </a:xfrm>
        </p:spPr>
        <p:txBody>
          <a:bodyPr/>
          <a:lstStyle/>
          <a:p>
            <a:pPr lvl="0"/>
            <a:r>
              <a:rPr lang="sv-SE"/>
              <a:t>4. Christoffer Polhem bodde under en kort period granne med en av dåtidens kändisar:</a:t>
            </a:r>
            <a:br>
              <a:rPr lang="sv-SE"/>
            </a:br>
            <a:r>
              <a:rPr lang="sv-SE" b="1"/>
              <a:t>	1	</a:t>
            </a:r>
            <a:r>
              <a:rPr lang="sv-SE"/>
              <a:t>C M Bellman</a:t>
            </a:r>
            <a:r>
              <a:rPr lang="sv-SE" b="1"/>
              <a:t>	</a:t>
            </a:r>
            <a:br>
              <a:rPr lang="sv-SE"/>
            </a:br>
            <a:r>
              <a:rPr lang="sv-SE"/>
              <a:t>	X	Lasse </a:t>
            </a:r>
            <a:r>
              <a:rPr lang="sv-SE" err="1"/>
              <a:t>Lucidor</a:t>
            </a:r>
            <a:r>
              <a:rPr lang="sv-SE"/>
              <a:t> </a:t>
            </a:r>
            <a:br>
              <a:rPr lang="sv-SE"/>
            </a:br>
            <a:r>
              <a:rPr lang="sv-SE"/>
              <a:t>	2	René Descartes</a:t>
            </a:r>
            <a:br>
              <a:rPr lang="sv-SE"/>
            </a:br>
            <a:endParaRPr lang="sv-SE"/>
          </a:p>
        </p:txBody>
      </p:sp>
    </p:spTree>
    <p:extLst>
      <p:ext uri="{BB962C8B-B14F-4D97-AF65-F5344CB8AC3E}">
        <p14:creationId xmlns:p14="http://schemas.microsoft.com/office/powerpoint/2010/main" val="22193745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0A6879C8-E0DB-15A5-DE66-A479551F2266}"/>
              </a:ext>
            </a:extLst>
          </p:cNvPr>
          <p:cNvSpPr>
            <a:spLocks noGrp="1"/>
          </p:cNvSpPr>
          <p:nvPr>
            <p:ph type="title"/>
          </p:nvPr>
        </p:nvSpPr>
        <p:spPr>
          <a:xfrm>
            <a:off x="953599" y="844061"/>
            <a:ext cx="8380412" cy="4939323"/>
          </a:xfrm>
        </p:spPr>
        <p:txBody>
          <a:bodyPr/>
          <a:lstStyle/>
          <a:p>
            <a:r>
              <a:rPr lang="sv-SE"/>
              <a:t>5. Sveriges Ingenjörer är det enda fackförbundet för bara ingenjörer, det skapades när Civilingenjörsförbundet och Ingenjörsförbundet gick samman. När skedde det?</a:t>
            </a:r>
            <a:br>
              <a:rPr lang="sv-SE"/>
            </a:br>
            <a:r>
              <a:rPr lang="sv-SE"/>
              <a:t>	1 	1999</a:t>
            </a:r>
            <a:br>
              <a:rPr lang="sv-SE"/>
            </a:br>
            <a:r>
              <a:rPr lang="sv-SE"/>
              <a:t>	X 	2007</a:t>
            </a:r>
            <a:br>
              <a:rPr lang="sv-SE"/>
            </a:br>
            <a:r>
              <a:rPr lang="sv-SE"/>
              <a:t>	2 	2011</a:t>
            </a:r>
          </a:p>
        </p:txBody>
      </p:sp>
    </p:spTree>
    <p:extLst>
      <p:ext uri="{BB962C8B-B14F-4D97-AF65-F5344CB8AC3E}">
        <p14:creationId xmlns:p14="http://schemas.microsoft.com/office/powerpoint/2010/main" val="4288690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F70CC17D-E2AB-9B35-6684-219D2440F613}"/>
              </a:ext>
            </a:extLst>
          </p:cNvPr>
          <p:cNvSpPr>
            <a:spLocks noGrp="1"/>
          </p:cNvSpPr>
          <p:nvPr>
            <p:ph type="title"/>
          </p:nvPr>
        </p:nvSpPr>
        <p:spPr>
          <a:xfrm>
            <a:off x="961415" y="1077898"/>
            <a:ext cx="8380412" cy="4041179"/>
          </a:xfrm>
        </p:spPr>
        <p:txBody>
          <a:bodyPr/>
          <a:lstStyle/>
          <a:p>
            <a:r>
              <a:rPr lang="sv-SE"/>
              <a:t>6. Nästan 90 procent av alla anställda i Sveriges är under kollektivavtal. Hur många olika kollektivavtal finns det (ca)i Sverige?</a:t>
            </a:r>
            <a:br>
              <a:rPr lang="sv-SE"/>
            </a:br>
            <a:r>
              <a:rPr lang="sv-SE"/>
              <a:t>	1	15</a:t>
            </a:r>
            <a:br>
              <a:rPr lang="sv-SE"/>
            </a:br>
            <a:r>
              <a:rPr lang="sv-SE"/>
              <a:t>	X	650	</a:t>
            </a:r>
            <a:br>
              <a:rPr lang="sv-SE"/>
            </a:br>
            <a:r>
              <a:rPr lang="sv-SE"/>
              <a:t>	2	1100</a:t>
            </a:r>
          </a:p>
        </p:txBody>
      </p:sp>
    </p:spTree>
    <p:extLst>
      <p:ext uri="{BB962C8B-B14F-4D97-AF65-F5344CB8AC3E}">
        <p14:creationId xmlns:p14="http://schemas.microsoft.com/office/powerpoint/2010/main" val="40913446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6DA0C0C2-27DA-B357-1916-13B122F7524B}"/>
              </a:ext>
            </a:extLst>
          </p:cNvPr>
          <p:cNvSpPr>
            <a:spLocks noGrp="1"/>
          </p:cNvSpPr>
          <p:nvPr>
            <p:ph type="title"/>
          </p:nvPr>
        </p:nvSpPr>
        <p:spPr>
          <a:xfrm>
            <a:off x="945784" y="375139"/>
            <a:ext cx="8380412" cy="5955323"/>
          </a:xfrm>
        </p:spPr>
        <p:txBody>
          <a:bodyPr/>
          <a:lstStyle/>
          <a:p>
            <a:pPr lvl="0"/>
            <a:r>
              <a:rPr lang="sv-SE"/>
              <a:t>7. Gustaf de Lavals intresse för teknik föddes tidigt och ambitionerna var stora. Han tog patent på 92 olika innovationer, men det är framför allt två av dessa som givit honom ett världsrykte. Den ena är mjölkseparatorn. Vilken är den andra?</a:t>
            </a:r>
            <a:br>
              <a:rPr lang="sv-SE"/>
            </a:br>
            <a:r>
              <a:rPr lang="sv-SE"/>
              <a:t>	1	Ångturbinen</a:t>
            </a:r>
            <a:br>
              <a:rPr lang="sv-SE"/>
            </a:br>
            <a:r>
              <a:rPr lang="sv-SE"/>
              <a:t>	X	Balansmotorn</a:t>
            </a:r>
            <a:br>
              <a:rPr lang="sv-SE"/>
            </a:br>
            <a:r>
              <a:rPr lang="sv-SE"/>
              <a:t>	2	Sulfitprocessen</a:t>
            </a:r>
            <a:br>
              <a:rPr lang="sv-SE"/>
            </a:br>
            <a:endParaRPr lang="sv-SE"/>
          </a:p>
        </p:txBody>
      </p:sp>
    </p:spTree>
    <p:extLst>
      <p:ext uri="{BB962C8B-B14F-4D97-AF65-F5344CB8AC3E}">
        <p14:creationId xmlns:p14="http://schemas.microsoft.com/office/powerpoint/2010/main" val="3408341580"/>
      </p:ext>
    </p:extLst>
  </p:cSld>
  <p:clrMapOvr>
    <a:masterClrMapping/>
  </p:clrMapOvr>
</p:sld>
</file>

<file path=ppt/theme/theme1.xml><?xml version="1.0" encoding="utf-8"?>
<a:theme xmlns:a="http://schemas.openxmlformats.org/drawingml/2006/main" name="Sveriges Ingenjörer">
  <a:themeElements>
    <a:clrScheme name="Sveriges ingenjörer">
      <a:dk1>
        <a:srgbClr val="000000"/>
      </a:dk1>
      <a:lt1>
        <a:srgbClr val="FFFFFF"/>
      </a:lt1>
      <a:dk2>
        <a:srgbClr val="46505C"/>
      </a:dk2>
      <a:lt2>
        <a:srgbClr val="F3F3F3"/>
      </a:lt2>
      <a:accent1>
        <a:srgbClr val="0073D7"/>
      </a:accent1>
      <a:accent2>
        <a:srgbClr val="CE396A"/>
      </a:accent2>
      <a:accent3>
        <a:srgbClr val="89919C"/>
      </a:accent3>
      <a:accent4>
        <a:srgbClr val="005096"/>
      </a:accent4>
      <a:accent5>
        <a:srgbClr val="9C2B50"/>
      </a:accent5>
      <a:accent6>
        <a:srgbClr val="003C51"/>
      </a:accent6>
      <a:hlink>
        <a:srgbClr val="0563C1"/>
      </a:hlink>
      <a:folHlink>
        <a:srgbClr val="954F72"/>
      </a:folHlink>
    </a:clrScheme>
    <a:fontScheme name="Anpassat 2">
      <a:majorFont>
        <a:latin typeface="Sveriges Ingenjorer Medium"/>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rtlCol="0" anchor="ctr"/>
      <a:lstStyle>
        <a:defPPr algn="ctr">
          <a:defRPr dirty="0">
            <a:ln w="0">
              <a:noFill/>
            </a:ln>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Sveriges Ingenjörer 2021 - Copy.potx" id="{328A594B-1E50-48B4-872B-7A16341D2CCE}" vid="{8A71D53A-1633-46E1-B77D-CB3C98326E4F}"/>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1" width="525"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33491e4f-5d38-4c24-85cb-c5144f8a0d2f}">
  <we:reference id="33491e4f-5d38-4c24-85cb-c5144f8a0d2f" version="1.0.0.0" store="EXCatalog" storeType="EXCatalog"/>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F578BD38D2482A45B259B10CD24C2698" ma:contentTypeVersion="17" ma:contentTypeDescription="Skapa ett nytt dokument." ma:contentTypeScope="" ma:versionID="d07dad98990249b1332fda924efc58b7">
  <xsd:schema xmlns:xsd="http://www.w3.org/2001/XMLSchema" xmlns:xs="http://www.w3.org/2001/XMLSchema" xmlns:p="http://schemas.microsoft.com/office/2006/metadata/properties" xmlns:ns2="338166e3-3174-4fc2-9c17-16a589e3932d" xmlns:ns3="dd1234b8-a07f-4315-b19a-b24e42894ecf" xmlns:ns4="cfd811cb-b435-46d2-b6f4-6ff4bff6b625" targetNamespace="http://schemas.microsoft.com/office/2006/metadata/properties" ma:root="true" ma:fieldsID="a5cbca3cac4c2a3a311156ca5c3b7d0c" ns2:_="" ns3:_="" ns4:_="">
    <xsd:import namespace="338166e3-3174-4fc2-9c17-16a589e3932d"/>
    <xsd:import namespace="dd1234b8-a07f-4315-b19a-b24e42894ecf"/>
    <xsd:import namespace="cfd811cb-b435-46d2-b6f4-6ff4bff6b625"/>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MediaServiceObjectDetectorVersions" minOccurs="0"/>
                <xsd:element ref="ns2:MediaServiceSearchProperties" minOccurs="0"/>
                <xsd:element ref="ns2:MediaServiceDateTaken" minOccurs="0"/>
                <xsd:element ref="ns2:MediaLengthInSeconds"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8166e3-3174-4fc2-9c17-16a589e393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Bildmarkeringar" ma:readOnly="false" ma:fieldId="{5cf76f15-5ced-4ddc-b409-7134ff3c332f}" ma:taxonomyMulti="true" ma:sspId="c71fb807-b078-426a-9062-5b0c3c3445d0"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d1234b8-a07f-4315-b19a-b24e42894ecf" elementFormDefault="qualified">
    <xsd:import namespace="http://schemas.microsoft.com/office/2006/documentManagement/types"/>
    <xsd:import namespace="http://schemas.microsoft.com/office/infopath/2007/PartnerControls"/>
    <xsd:element name="SharedWithUsers" ma:index="10"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at med informa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fd811cb-b435-46d2-b6f4-6ff4bff6b625" elementFormDefault="qualified">
    <xsd:import namespace="http://schemas.microsoft.com/office/2006/documentManagement/types"/>
    <xsd:import namespace="http://schemas.microsoft.com/office/infopath/2007/PartnerControls"/>
    <xsd:element name="TaxCatchAll" ma:index="24" nillable="true" ma:displayName="Taxonomy Catch All Column" ma:hidden="true" ma:list="{60a4b347-b518-4d00-a91c-fb38cd58a1a2}" ma:internalName="TaxCatchAll" ma:showField="CatchAllData" ma:web="dd1234b8-a07f-4315-b19a-b24e42894ec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fd811cb-b435-46d2-b6f4-6ff4bff6b625" xsi:nil="true"/>
    <lcf76f155ced4ddcb4097134ff3c332f xmlns="338166e3-3174-4fc2-9c17-16a589e3932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8EC6943-3225-410C-8FCA-5C4DD85E6159}"/>
</file>

<file path=customXml/itemProps2.xml><?xml version="1.0" encoding="utf-8"?>
<ds:datastoreItem xmlns:ds="http://schemas.openxmlformats.org/officeDocument/2006/customXml" ds:itemID="{24F299CD-5F34-4A8E-861C-B6B30C216450}">
  <ds:schemaRefs>
    <ds:schemaRef ds:uri="http://schemas.microsoft.com/sharepoint/v3/contenttype/forms"/>
  </ds:schemaRefs>
</ds:datastoreItem>
</file>

<file path=customXml/itemProps3.xml><?xml version="1.0" encoding="utf-8"?>
<ds:datastoreItem xmlns:ds="http://schemas.openxmlformats.org/officeDocument/2006/customXml" ds:itemID="{80B4F8B3-0C50-4A37-9E49-D2027FB4A82A}">
  <ds:schemaRefs>
    <ds:schemaRef ds:uri="10c3a147-0d64-46aa-a281-dc97358e8373"/>
    <ds:schemaRef ds:uri="b2fb3b92-bc64-4af3-9cb6-f8b247bbfd8e"/>
    <ds:schemaRef ds:uri="c819f61f-f50e-4644-beb9-c3da9894992d"/>
    <ds:schemaRef ds:uri="c87d8f23-b00b-477a-9239-1a2e6aa638aa"/>
    <ds:schemaRef ds:uri="cfd811cb-b435-46d2-b6f4-6ff4bff6b625"/>
    <ds:schemaRef ds:uri="d7532cd0-e888-47d6-8f58-db0210f2500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clbl:label id="{1548718e-1809-42d1-8020-a3ea44aca148}" enabled="0" method="" siteId="{1548718e-1809-42d1-8020-a3ea44aca148}" removed="1"/>
</clbl:labelList>
</file>

<file path=docProps/app.xml><?xml version="1.0" encoding="utf-8"?>
<Properties xmlns="http://schemas.openxmlformats.org/officeDocument/2006/extended-properties" xmlns:vt="http://schemas.openxmlformats.org/officeDocument/2006/docPropsVTypes">
  <Template>44C67DE5</Template>
  <TotalTime>3</TotalTime>
  <Words>742</Words>
  <Application>Microsoft Office PowerPoint</Application>
  <PresentationFormat>Bredbild</PresentationFormat>
  <Paragraphs>101</Paragraphs>
  <Slides>14</Slides>
  <Notes>10</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14</vt:i4>
      </vt:variant>
    </vt:vector>
  </HeadingPairs>
  <TitlesOfParts>
    <vt:vector size="20" baseType="lpstr">
      <vt:lpstr>Courier New</vt:lpstr>
      <vt:lpstr>Arial</vt:lpstr>
      <vt:lpstr>Calibri</vt:lpstr>
      <vt:lpstr>Sveriges Ingenjorer Medium</vt:lpstr>
      <vt:lpstr>Wingdings</vt:lpstr>
      <vt:lpstr>Sveriges Ingenjörer</vt:lpstr>
      <vt:lpstr>Instruktioner</vt:lpstr>
      <vt:lpstr>Tipspromenad – testa dina kunskaper med kollegorna!</vt:lpstr>
      <vt:lpstr>1. När Alfred Nobel tillverkade sin dynamit blandade han nitroglycerin med sand. Denna typ av sand finns numer ofta i:  1 Glastillverkning   X Reningsverk   2 Kattsand  </vt:lpstr>
      <vt:lpstr>2. Ingenjören och läkaren Rune Elmqvist kom med en banbrytande innovation 1958 som har haft stor betydelse för många människor världen över. Vad var det för uppfinning som han stod bakom?  1 Torrmjölken  X Pacemakern  2 Det laddningsbara batteriet </vt:lpstr>
      <vt:lpstr>3. 1938 skrevs Saltsjöbadsavtalet för att få ner antalet konfliktdagar på den Svenska arbetsmarknaden. Det var grunden till den Svenska modellen och kollektivavtal. Mellan vilka skrevs avtalet?  1 Mellan arbetsgivare och arbetstagare   (arbetsgivarorganisation och fackföreningar)  X Mellan Regeringen och Länsstyrelserna  2 Mellan Riksdagen och Svenskt Näringsliv</vt:lpstr>
      <vt:lpstr>4. Christoffer Polhem bodde under en kort period granne med en av dåtidens kändisar:  1 C M Bellman   X Lasse Lucidor   2 René Descartes </vt:lpstr>
      <vt:lpstr>5. Sveriges Ingenjörer är det enda fackförbundet för bara ingenjörer, det skapades när Civilingenjörsförbundet och Ingenjörsförbundet gick samman. När skedde det?  1  1999  X  2007  2  2011</vt:lpstr>
      <vt:lpstr>6. Nästan 90 procent av alla anställda i Sveriges är under kollektivavtal. Hur många olika kollektivavtal finns det (ca)i Sverige?  1 15  X 650   2 1100</vt:lpstr>
      <vt:lpstr>7. Gustaf de Lavals intresse för teknik föddes tidigt och ambitionerna var stora. Han tog patent på 92 olika innovationer, men det är framför allt två av dessa som givit honom ett världsrykte. Den ena är mjölkseparatorn. Vilken är den andra?  1 Ångturbinen  X Balansmotorn  2 Sulfitprocessen </vt:lpstr>
      <vt:lpstr>8. Nicola Tesla var under 1800 talet en av världens största uppfinnare. Han var också involverad i en bitter fejd ”Strömkriget” med en annan uppfinnare, vem?  1 George Westingshouse  X Sven Wingquist  2 Thomas Alva Edison</vt:lpstr>
      <vt:lpstr>9. Vilken brotyp klarar längst spann utan stöd?  1 Bågbro  X Hängbro  2 Balkbro  </vt:lpstr>
      <vt:lpstr>10. 1917 tog den första kvinnan i Sveriges Ingenjörsexamen på Chalmers tekniska högskola i Göteborg. Vad hette hon?  1. Nanna Svartz  X. Ninni Kronberg  2. Vera Sanberg</vt:lpstr>
      <vt:lpstr>PowerPoint-presentation</vt:lpstr>
      <vt:lpstr>Rätta Svar</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Anna Klaesson</dc:creator>
  <cp:lastModifiedBy>Karin Lindström</cp:lastModifiedBy>
  <cp:revision>2</cp:revision>
  <dcterms:created xsi:type="dcterms:W3CDTF">2026-04-30T07:55:16Z</dcterms:created>
  <dcterms:modified xsi:type="dcterms:W3CDTF">2026-06-10T12:59:59Z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0x010100F578BD38D2482A45B259B10CD24C2698</vt:lpwstr>
  </property>
</Properties>
</file>