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77" r:id="rId4"/>
    <p:sldId id="265" r:id="rId5"/>
    <p:sldId id="269" r:id="rId6"/>
    <p:sldId id="271" r:id="rId7"/>
    <p:sldId id="268" r:id="rId8"/>
    <p:sldId id="262" r:id="rId9"/>
    <p:sldId id="274" r:id="rId10"/>
    <p:sldId id="266" r:id="rId11"/>
    <p:sldId id="275" r:id="rId12"/>
    <p:sldId id="259" r:id="rId13"/>
    <p:sldId id="273" r:id="rId14"/>
    <p:sldId id="261" r:id="rId15"/>
    <p:sldId id="272" r:id="rId16"/>
    <p:sldId id="276" r:id="rId17"/>
    <p:sldId id="264"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B9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13.svg"/><Relationship Id="rId11" Type="http://schemas.openxmlformats.org/officeDocument/2006/relationships/image" Target="../media/image25.png"/><Relationship Id="rId5" Type="http://schemas.openxmlformats.org/officeDocument/2006/relationships/image" Target="../media/image12.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3.png"/><Relationship Id="rId14" Type="http://schemas.openxmlformats.org/officeDocument/2006/relationships/image" Target="../media/image28.svg"/></Relationships>
</file>

<file path=ppt/diagrams/_rels/data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13.svg"/><Relationship Id="rId11" Type="http://schemas.openxmlformats.org/officeDocument/2006/relationships/image" Target="../media/image25.png"/><Relationship Id="rId5" Type="http://schemas.openxmlformats.org/officeDocument/2006/relationships/image" Target="../media/image12.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3.png"/><Relationship Id="rId1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2F507B-3F6C-4EDE-8F68-2E5D239CCA5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A9F8E7B-29ED-4EF4-9BDE-69D4A96DB08F}">
      <dgm:prSet/>
      <dgm:spPr/>
      <dgm:t>
        <a:bodyPr/>
        <a:lstStyle/>
        <a:p>
          <a:r>
            <a:rPr lang="en-US"/>
            <a:t>Begreppet omfattar </a:t>
          </a:r>
          <a:r>
            <a:rPr lang="en-US" b="1"/>
            <a:t>miljömässig-, social- och ekonomisk </a:t>
          </a:r>
          <a:r>
            <a:rPr lang="en-US"/>
            <a:t>hållbarhet. </a:t>
          </a:r>
        </a:p>
      </dgm:t>
    </dgm:pt>
    <dgm:pt modelId="{88635CB0-9FBD-458D-80C0-9880F7BCF6B6}" type="parTrans" cxnId="{F60E1EE8-63B4-4283-BA2F-CC2396BBB620}">
      <dgm:prSet/>
      <dgm:spPr/>
      <dgm:t>
        <a:bodyPr/>
        <a:lstStyle/>
        <a:p>
          <a:endParaRPr lang="en-US"/>
        </a:p>
      </dgm:t>
    </dgm:pt>
    <dgm:pt modelId="{7D930D62-EDC6-4572-B4B9-FB33371D3526}" type="sibTrans" cxnId="{F60E1EE8-63B4-4283-BA2F-CC2396BBB620}">
      <dgm:prSet/>
      <dgm:spPr/>
      <dgm:t>
        <a:bodyPr/>
        <a:lstStyle/>
        <a:p>
          <a:endParaRPr lang="en-US"/>
        </a:p>
      </dgm:t>
    </dgm:pt>
    <dgm:pt modelId="{46D9ADB3-7AED-4BBC-B032-49CE3757ED23}">
      <dgm:prSet/>
      <dgm:spPr/>
      <dgm:t>
        <a:bodyPr/>
        <a:lstStyle/>
        <a:p>
          <a:r>
            <a:rPr lang="en-US"/>
            <a:t>Social hållbarhet handlar om individens rättigheter, välbefinnande och behov.</a:t>
          </a:r>
        </a:p>
      </dgm:t>
    </dgm:pt>
    <dgm:pt modelId="{E310EEF0-0050-48BE-A196-5F6D5EC3AC4E}" type="parTrans" cxnId="{E4989214-373D-4606-B416-CFD18F0EB9DF}">
      <dgm:prSet/>
      <dgm:spPr/>
      <dgm:t>
        <a:bodyPr/>
        <a:lstStyle/>
        <a:p>
          <a:endParaRPr lang="en-US"/>
        </a:p>
      </dgm:t>
    </dgm:pt>
    <dgm:pt modelId="{5A92BDB3-7E59-466D-90C7-CE0E2D2E8867}" type="sibTrans" cxnId="{E4989214-373D-4606-B416-CFD18F0EB9DF}">
      <dgm:prSet/>
      <dgm:spPr/>
      <dgm:t>
        <a:bodyPr/>
        <a:lstStyle/>
        <a:p>
          <a:endParaRPr lang="en-US"/>
        </a:p>
      </dgm:t>
    </dgm:pt>
    <dgm:pt modelId="{E5587702-0A21-4998-A90A-60444396F396}">
      <dgm:prSet/>
      <dgm:spPr/>
      <dgm:t>
        <a:bodyPr/>
        <a:lstStyle/>
        <a:p>
          <a:r>
            <a:rPr lang="en-US"/>
            <a:t>När ekonomin bidrar till hållbarhet sker det inte på bekostnad av miljö eller social hållbarhet.</a:t>
          </a:r>
        </a:p>
      </dgm:t>
    </dgm:pt>
    <dgm:pt modelId="{1A48E1C2-90A0-4176-9203-3E04DB8786B1}" type="parTrans" cxnId="{B18E8659-6CA9-4BCC-A96D-FEE8AA2749D0}">
      <dgm:prSet/>
      <dgm:spPr/>
      <dgm:t>
        <a:bodyPr/>
        <a:lstStyle/>
        <a:p>
          <a:endParaRPr lang="en-US"/>
        </a:p>
      </dgm:t>
    </dgm:pt>
    <dgm:pt modelId="{20680530-3F40-48B7-BD76-F0BCC02BBB56}" type="sibTrans" cxnId="{B18E8659-6CA9-4BCC-A96D-FEE8AA2749D0}">
      <dgm:prSet/>
      <dgm:spPr/>
      <dgm:t>
        <a:bodyPr/>
        <a:lstStyle/>
        <a:p>
          <a:endParaRPr lang="en-US"/>
        </a:p>
      </dgm:t>
    </dgm:pt>
    <dgm:pt modelId="{5182DCE2-52D6-4C15-B9AA-84C54E125337}" type="pres">
      <dgm:prSet presAssocID="{CA2F507B-3F6C-4EDE-8F68-2E5D239CCA58}" presName="root" presStyleCnt="0">
        <dgm:presLayoutVars>
          <dgm:dir/>
          <dgm:resizeHandles val="exact"/>
        </dgm:presLayoutVars>
      </dgm:prSet>
      <dgm:spPr/>
    </dgm:pt>
    <dgm:pt modelId="{24D489C9-5932-4255-B691-CF7E41A3F0E1}" type="pres">
      <dgm:prSet presAssocID="{3A9F8E7B-29ED-4EF4-9BDE-69D4A96DB08F}" presName="compNode" presStyleCnt="0"/>
      <dgm:spPr/>
    </dgm:pt>
    <dgm:pt modelId="{B8441558-6AB6-48D0-A0BF-F467944E0D3A}" type="pres">
      <dgm:prSet presAssocID="{3A9F8E7B-29ED-4EF4-9BDE-69D4A96DB08F}" presName="bgRect" presStyleLbl="bgShp" presStyleIdx="0" presStyleCnt="3"/>
      <dgm:spPr/>
    </dgm:pt>
    <dgm:pt modelId="{52A95A63-A6A1-43BA-B3D5-02726E986C31}" type="pres">
      <dgm:prSet presAssocID="{3A9F8E7B-29ED-4EF4-9BDE-69D4A96DB08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9EC09E44-01E8-4104-BB29-BFD92F6DF5B0}" type="pres">
      <dgm:prSet presAssocID="{3A9F8E7B-29ED-4EF4-9BDE-69D4A96DB08F}" presName="spaceRect" presStyleCnt="0"/>
      <dgm:spPr/>
    </dgm:pt>
    <dgm:pt modelId="{F7D59298-63C9-4E18-B5B0-BD657A46EF6E}" type="pres">
      <dgm:prSet presAssocID="{3A9F8E7B-29ED-4EF4-9BDE-69D4A96DB08F}" presName="parTx" presStyleLbl="revTx" presStyleIdx="0" presStyleCnt="3">
        <dgm:presLayoutVars>
          <dgm:chMax val="0"/>
          <dgm:chPref val="0"/>
        </dgm:presLayoutVars>
      </dgm:prSet>
      <dgm:spPr/>
    </dgm:pt>
    <dgm:pt modelId="{6D0F34D8-C75D-4285-9944-7589AC518FCE}" type="pres">
      <dgm:prSet presAssocID="{7D930D62-EDC6-4572-B4B9-FB33371D3526}" presName="sibTrans" presStyleCnt="0"/>
      <dgm:spPr/>
    </dgm:pt>
    <dgm:pt modelId="{41F59F79-60E9-4E82-A5A5-31DBBC432363}" type="pres">
      <dgm:prSet presAssocID="{46D9ADB3-7AED-4BBC-B032-49CE3757ED23}" presName="compNode" presStyleCnt="0"/>
      <dgm:spPr/>
    </dgm:pt>
    <dgm:pt modelId="{45468C05-BF94-4EF5-A269-7B51E6ED9CED}" type="pres">
      <dgm:prSet presAssocID="{46D9ADB3-7AED-4BBC-B032-49CE3757ED23}" presName="bgRect" presStyleLbl="bgShp" presStyleIdx="1" presStyleCnt="3"/>
      <dgm:spPr/>
    </dgm:pt>
    <dgm:pt modelId="{E7AC9951-E4D9-4511-BE99-7961C10BB0B3}" type="pres">
      <dgm:prSet presAssocID="{46D9ADB3-7AED-4BBC-B032-49CE3757ED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6CEF057D-6350-4092-AE52-EDAF2EEB4DE5}" type="pres">
      <dgm:prSet presAssocID="{46D9ADB3-7AED-4BBC-B032-49CE3757ED23}" presName="spaceRect" presStyleCnt="0"/>
      <dgm:spPr/>
    </dgm:pt>
    <dgm:pt modelId="{A0DF6BE8-C54A-4189-9B2B-BD44CC00AB05}" type="pres">
      <dgm:prSet presAssocID="{46D9ADB3-7AED-4BBC-B032-49CE3757ED23}" presName="parTx" presStyleLbl="revTx" presStyleIdx="1" presStyleCnt="3">
        <dgm:presLayoutVars>
          <dgm:chMax val="0"/>
          <dgm:chPref val="0"/>
        </dgm:presLayoutVars>
      </dgm:prSet>
      <dgm:spPr/>
    </dgm:pt>
    <dgm:pt modelId="{07014C2A-BB6F-475F-B474-EDB4B6C73F56}" type="pres">
      <dgm:prSet presAssocID="{5A92BDB3-7E59-466D-90C7-CE0E2D2E8867}" presName="sibTrans" presStyleCnt="0"/>
      <dgm:spPr/>
    </dgm:pt>
    <dgm:pt modelId="{1E236EE6-AA8B-43D7-BA5E-A8918CA4C58F}" type="pres">
      <dgm:prSet presAssocID="{E5587702-0A21-4998-A90A-60444396F396}" presName="compNode" presStyleCnt="0"/>
      <dgm:spPr/>
    </dgm:pt>
    <dgm:pt modelId="{694EFC5D-BBD8-4DE8-B0E5-6B99C87C9B0E}" type="pres">
      <dgm:prSet presAssocID="{E5587702-0A21-4998-A90A-60444396F396}" presName="bgRect" presStyleLbl="bgShp" presStyleIdx="2" presStyleCnt="3"/>
      <dgm:spPr/>
    </dgm:pt>
    <dgm:pt modelId="{386D73E3-582C-40DA-8C24-146B48BA9BEB}" type="pres">
      <dgm:prSet presAssocID="{E5587702-0A21-4998-A90A-60444396F39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duous tree"/>
        </a:ext>
      </dgm:extLst>
    </dgm:pt>
    <dgm:pt modelId="{2E03CA50-7CBB-48F7-9B8F-A2095216868F}" type="pres">
      <dgm:prSet presAssocID="{E5587702-0A21-4998-A90A-60444396F396}" presName="spaceRect" presStyleCnt="0"/>
      <dgm:spPr/>
    </dgm:pt>
    <dgm:pt modelId="{DE31A0D0-6DB9-48C6-9F55-CD13C56744C0}" type="pres">
      <dgm:prSet presAssocID="{E5587702-0A21-4998-A90A-60444396F396}" presName="parTx" presStyleLbl="revTx" presStyleIdx="2" presStyleCnt="3">
        <dgm:presLayoutVars>
          <dgm:chMax val="0"/>
          <dgm:chPref val="0"/>
        </dgm:presLayoutVars>
      </dgm:prSet>
      <dgm:spPr/>
    </dgm:pt>
  </dgm:ptLst>
  <dgm:cxnLst>
    <dgm:cxn modelId="{AF524B12-6009-4CCA-9854-D49311FBDAB1}" type="presOf" srcId="{CA2F507B-3F6C-4EDE-8F68-2E5D239CCA58}" destId="{5182DCE2-52D6-4C15-B9AA-84C54E125337}" srcOrd="0" destOrd="0" presId="urn:microsoft.com/office/officeart/2018/2/layout/IconVerticalSolidList"/>
    <dgm:cxn modelId="{E4989214-373D-4606-B416-CFD18F0EB9DF}" srcId="{CA2F507B-3F6C-4EDE-8F68-2E5D239CCA58}" destId="{46D9ADB3-7AED-4BBC-B032-49CE3757ED23}" srcOrd="1" destOrd="0" parTransId="{E310EEF0-0050-48BE-A196-5F6D5EC3AC4E}" sibTransId="{5A92BDB3-7E59-466D-90C7-CE0E2D2E8867}"/>
    <dgm:cxn modelId="{D204BB4D-E3F6-4916-B584-E7EA0502664D}" type="presOf" srcId="{E5587702-0A21-4998-A90A-60444396F396}" destId="{DE31A0D0-6DB9-48C6-9F55-CD13C56744C0}" srcOrd="0" destOrd="0" presId="urn:microsoft.com/office/officeart/2018/2/layout/IconVerticalSolidList"/>
    <dgm:cxn modelId="{B18E8659-6CA9-4BCC-A96D-FEE8AA2749D0}" srcId="{CA2F507B-3F6C-4EDE-8F68-2E5D239CCA58}" destId="{E5587702-0A21-4998-A90A-60444396F396}" srcOrd="2" destOrd="0" parTransId="{1A48E1C2-90A0-4176-9203-3E04DB8786B1}" sibTransId="{20680530-3F40-48B7-BD76-F0BCC02BBB56}"/>
    <dgm:cxn modelId="{2F776FBB-CC9A-46CC-AD17-0DF95EAE32B3}" type="presOf" srcId="{46D9ADB3-7AED-4BBC-B032-49CE3757ED23}" destId="{A0DF6BE8-C54A-4189-9B2B-BD44CC00AB05}" srcOrd="0" destOrd="0" presId="urn:microsoft.com/office/officeart/2018/2/layout/IconVerticalSolidList"/>
    <dgm:cxn modelId="{F60E1EE8-63B4-4283-BA2F-CC2396BBB620}" srcId="{CA2F507B-3F6C-4EDE-8F68-2E5D239CCA58}" destId="{3A9F8E7B-29ED-4EF4-9BDE-69D4A96DB08F}" srcOrd="0" destOrd="0" parTransId="{88635CB0-9FBD-458D-80C0-9880F7BCF6B6}" sibTransId="{7D930D62-EDC6-4572-B4B9-FB33371D3526}"/>
    <dgm:cxn modelId="{35F938FE-51DF-4F25-80DD-F779F314E68E}" type="presOf" srcId="{3A9F8E7B-29ED-4EF4-9BDE-69D4A96DB08F}" destId="{F7D59298-63C9-4E18-B5B0-BD657A46EF6E}" srcOrd="0" destOrd="0" presId="urn:microsoft.com/office/officeart/2018/2/layout/IconVerticalSolidList"/>
    <dgm:cxn modelId="{A3C9B76A-0B5A-4E9E-96F6-178406B40878}" type="presParOf" srcId="{5182DCE2-52D6-4C15-B9AA-84C54E125337}" destId="{24D489C9-5932-4255-B691-CF7E41A3F0E1}" srcOrd="0" destOrd="0" presId="urn:microsoft.com/office/officeart/2018/2/layout/IconVerticalSolidList"/>
    <dgm:cxn modelId="{FCF05875-4B1F-46E2-8664-A491F94CE5C5}" type="presParOf" srcId="{24D489C9-5932-4255-B691-CF7E41A3F0E1}" destId="{B8441558-6AB6-48D0-A0BF-F467944E0D3A}" srcOrd="0" destOrd="0" presId="urn:microsoft.com/office/officeart/2018/2/layout/IconVerticalSolidList"/>
    <dgm:cxn modelId="{B2CC80F3-7C8F-4B35-8229-A930662A8C02}" type="presParOf" srcId="{24D489C9-5932-4255-B691-CF7E41A3F0E1}" destId="{52A95A63-A6A1-43BA-B3D5-02726E986C31}" srcOrd="1" destOrd="0" presId="urn:microsoft.com/office/officeart/2018/2/layout/IconVerticalSolidList"/>
    <dgm:cxn modelId="{ED2BA007-A727-4B12-926F-DCD0264630E1}" type="presParOf" srcId="{24D489C9-5932-4255-B691-CF7E41A3F0E1}" destId="{9EC09E44-01E8-4104-BB29-BFD92F6DF5B0}" srcOrd="2" destOrd="0" presId="urn:microsoft.com/office/officeart/2018/2/layout/IconVerticalSolidList"/>
    <dgm:cxn modelId="{5380E321-E187-42BA-84A8-44B4884A4874}" type="presParOf" srcId="{24D489C9-5932-4255-B691-CF7E41A3F0E1}" destId="{F7D59298-63C9-4E18-B5B0-BD657A46EF6E}" srcOrd="3" destOrd="0" presId="urn:microsoft.com/office/officeart/2018/2/layout/IconVerticalSolidList"/>
    <dgm:cxn modelId="{1E1F40B1-EF2D-412F-88D1-BDBA27E02F99}" type="presParOf" srcId="{5182DCE2-52D6-4C15-B9AA-84C54E125337}" destId="{6D0F34D8-C75D-4285-9944-7589AC518FCE}" srcOrd="1" destOrd="0" presId="urn:microsoft.com/office/officeart/2018/2/layout/IconVerticalSolidList"/>
    <dgm:cxn modelId="{FDA76F59-D291-4CB9-9A65-A5B0FF1C7ED2}" type="presParOf" srcId="{5182DCE2-52D6-4C15-B9AA-84C54E125337}" destId="{41F59F79-60E9-4E82-A5A5-31DBBC432363}" srcOrd="2" destOrd="0" presId="urn:microsoft.com/office/officeart/2018/2/layout/IconVerticalSolidList"/>
    <dgm:cxn modelId="{7F152C06-29AF-4D0E-BB7D-8589EABD1510}" type="presParOf" srcId="{41F59F79-60E9-4E82-A5A5-31DBBC432363}" destId="{45468C05-BF94-4EF5-A269-7B51E6ED9CED}" srcOrd="0" destOrd="0" presId="urn:microsoft.com/office/officeart/2018/2/layout/IconVerticalSolidList"/>
    <dgm:cxn modelId="{857AA82F-E212-4813-AB84-D9510CAB97F3}" type="presParOf" srcId="{41F59F79-60E9-4E82-A5A5-31DBBC432363}" destId="{E7AC9951-E4D9-4511-BE99-7961C10BB0B3}" srcOrd="1" destOrd="0" presId="urn:microsoft.com/office/officeart/2018/2/layout/IconVerticalSolidList"/>
    <dgm:cxn modelId="{63840C8C-0084-403D-A7F1-639256B41EFB}" type="presParOf" srcId="{41F59F79-60E9-4E82-A5A5-31DBBC432363}" destId="{6CEF057D-6350-4092-AE52-EDAF2EEB4DE5}" srcOrd="2" destOrd="0" presId="urn:microsoft.com/office/officeart/2018/2/layout/IconVerticalSolidList"/>
    <dgm:cxn modelId="{CBCAC626-5523-4507-B4CE-0E0000DF2AA6}" type="presParOf" srcId="{41F59F79-60E9-4E82-A5A5-31DBBC432363}" destId="{A0DF6BE8-C54A-4189-9B2B-BD44CC00AB05}" srcOrd="3" destOrd="0" presId="urn:microsoft.com/office/officeart/2018/2/layout/IconVerticalSolidList"/>
    <dgm:cxn modelId="{2005E623-80C8-477B-87A9-F1F4AB760EA7}" type="presParOf" srcId="{5182DCE2-52D6-4C15-B9AA-84C54E125337}" destId="{07014C2A-BB6F-475F-B474-EDB4B6C73F56}" srcOrd="3" destOrd="0" presId="urn:microsoft.com/office/officeart/2018/2/layout/IconVerticalSolidList"/>
    <dgm:cxn modelId="{E17A6D83-1ECD-47F4-9243-A38C96A76179}" type="presParOf" srcId="{5182DCE2-52D6-4C15-B9AA-84C54E125337}" destId="{1E236EE6-AA8B-43D7-BA5E-A8918CA4C58F}" srcOrd="4" destOrd="0" presId="urn:microsoft.com/office/officeart/2018/2/layout/IconVerticalSolidList"/>
    <dgm:cxn modelId="{3C317775-3E5B-49E4-9C6B-86491C34BA72}" type="presParOf" srcId="{1E236EE6-AA8B-43D7-BA5E-A8918CA4C58F}" destId="{694EFC5D-BBD8-4DE8-B0E5-6B99C87C9B0E}" srcOrd="0" destOrd="0" presId="urn:microsoft.com/office/officeart/2018/2/layout/IconVerticalSolidList"/>
    <dgm:cxn modelId="{3EDB66D2-6DAE-4935-9693-553056EBADB1}" type="presParOf" srcId="{1E236EE6-AA8B-43D7-BA5E-A8918CA4C58F}" destId="{386D73E3-582C-40DA-8C24-146B48BA9BEB}" srcOrd="1" destOrd="0" presId="urn:microsoft.com/office/officeart/2018/2/layout/IconVerticalSolidList"/>
    <dgm:cxn modelId="{C06232DC-15B2-42E3-B194-2826C91E480C}" type="presParOf" srcId="{1E236EE6-AA8B-43D7-BA5E-A8918CA4C58F}" destId="{2E03CA50-7CBB-48F7-9B8F-A2095216868F}" srcOrd="2" destOrd="0" presId="urn:microsoft.com/office/officeart/2018/2/layout/IconVerticalSolidList"/>
    <dgm:cxn modelId="{C14D2BFA-D728-4BBB-B36A-4E4EB1CAB2A3}" type="presParOf" srcId="{1E236EE6-AA8B-43D7-BA5E-A8918CA4C58F}" destId="{DE31A0D0-6DB9-48C6-9F55-CD13C56744C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7AF37C-D7DA-44A8-8CAD-20A43772374D}"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0C61D290-2246-4978-ADCC-12D614252679}">
      <dgm:prSet custT="1"/>
      <dgm:spPr/>
      <dgm:t>
        <a:bodyPr/>
        <a:lstStyle/>
        <a:p>
          <a:r>
            <a:rPr lang="en-US" sz="1600" baseline="0" dirty="0"/>
            <a:t>- ISO 26000 </a:t>
          </a:r>
          <a:r>
            <a:rPr lang="en-US" sz="1600" baseline="0" dirty="0" err="1"/>
            <a:t>är</a:t>
          </a:r>
          <a:r>
            <a:rPr lang="en-US" sz="1600" baseline="0" dirty="0"/>
            <a:t> </a:t>
          </a:r>
          <a:r>
            <a:rPr lang="en-US" sz="1600" baseline="0" dirty="0" err="1"/>
            <a:t>en</a:t>
          </a:r>
          <a:r>
            <a:rPr lang="en-US" sz="1600" baseline="0" dirty="0"/>
            <a:t> </a:t>
          </a:r>
          <a:r>
            <a:rPr lang="en-US" sz="1600" baseline="0" dirty="0" err="1"/>
            <a:t>vägledande</a:t>
          </a:r>
          <a:r>
            <a:rPr lang="en-US" sz="1600" baseline="0" dirty="0"/>
            <a:t> standard </a:t>
          </a:r>
          <a:r>
            <a:rPr lang="en-US" sz="1600" baseline="0" dirty="0" err="1"/>
            <a:t>som</a:t>
          </a:r>
          <a:r>
            <a:rPr lang="en-US" sz="1600" baseline="0" dirty="0"/>
            <a:t> </a:t>
          </a:r>
          <a:r>
            <a:rPr lang="en-US" sz="1600" baseline="0" dirty="0" err="1"/>
            <a:t>beskriver</a:t>
          </a:r>
          <a:r>
            <a:rPr lang="en-US" sz="1600" baseline="0" dirty="0"/>
            <a:t> </a:t>
          </a:r>
          <a:r>
            <a:rPr lang="en-US" sz="1600" baseline="0" dirty="0" err="1"/>
            <a:t>vad</a:t>
          </a:r>
          <a:r>
            <a:rPr lang="en-US" sz="1600" baseline="0" dirty="0"/>
            <a:t> </a:t>
          </a:r>
          <a:r>
            <a:rPr lang="en-US" sz="1600" baseline="0" dirty="0" err="1"/>
            <a:t>organisationer</a:t>
          </a:r>
          <a:r>
            <a:rPr lang="en-US" sz="1600" baseline="0" dirty="0"/>
            <a:t> </a:t>
          </a:r>
          <a:r>
            <a:rPr lang="en-US" sz="1600" baseline="0" dirty="0" err="1"/>
            <a:t>kan</a:t>
          </a:r>
          <a:r>
            <a:rPr lang="en-US" sz="1600" baseline="0" dirty="0"/>
            <a:t> </a:t>
          </a:r>
          <a:r>
            <a:rPr lang="en-US" sz="1600" baseline="0" dirty="0" err="1"/>
            <a:t>göra</a:t>
          </a:r>
          <a:r>
            <a:rPr lang="en-US" sz="1600" baseline="0" dirty="0"/>
            <a:t> </a:t>
          </a:r>
          <a:r>
            <a:rPr lang="en-US" sz="1600" baseline="0" dirty="0" err="1"/>
            <a:t>för</a:t>
          </a:r>
          <a:r>
            <a:rPr lang="en-US" sz="1600" baseline="0" dirty="0"/>
            <a:t> </a:t>
          </a:r>
          <a:r>
            <a:rPr lang="en-US" sz="1600" baseline="0" dirty="0" err="1"/>
            <a:t>att</a:t>
          </a:r>
          <a:r>
            <a:rPr lang="en-US" sz="1600" baseline="0" dirty="0"/>
            <a:t> ta </a:t>
          </a:r>
          <a:r>
            <a:rPr lang="en-US" sz="1600" baseline="0" dirty="0" err="1"/>
            <a:t>ett</a:t>
          </a:r>
          <a:r>
            <a:rPr lang="en-US" sz="1600" baseline="0" dirty="0"/>
            <a:t> </a:t>
          </a:r>
          <a:r>
            <a:rPr lang="en-US" sz="1600" baseline="0" dirty="0" err="1"/>
            <a:t>socialt</a:t>
          </a:r>
          <a:r>
            <a:rPr lang="en-US" sz="1600" baseline="0" dirty="0"/>
            <a:t> </a:t>
          </a:r>
          <a:r>
            <a:rPr lang="en-US" sz="1600" baseline="0" dirty="0" err="1"/>
            <a:t>ansvar</a:t>
          </a:r>
          <a:r>
            <a:rPr lang="en-US" sz="1600" baseline="0" dirty="0"/>
            <a:t> </a:t>
          </a:r>
          <a:r>
            <a:rPr lang="en-US" sz="1600" baseline="0" dirty="0" err="1"/>
            <a:t>och</a:t>
          </a:r>
          <a:r>
            <a:rPr lang="en-US" sz="1600" baseline="0" dirty="0"/>
            <a:t> </a:t>
          </a:r>
          <a:r>
            <a:rPr lang="en-US" sz="1600" baseline="0" dirty="0" err="1"/>
            <a:t>därmed</a:t>
          </a:r>
          <a:r>
            <a:rPr lang="en-US" sz="1600" baseline="0" dirty="0"/>
            <a:t> </a:t>
          </a:r>
          <a:r>
            <a:rPr lang="en-US" sz="1600" baseline="0" dirty="0" err="1"/>
            <a:t>bidra</a:t>
          </a:r>
          <a:r>
            <a:rPr lang="en-US" sz="1600" baseline="0" dirty="0"/>
            <a:t> till </a:t>
          </a:r>
          <a:r>
            <a:rPr lang="en-US" sz="1600" baseline="0" dirty="0" err="1"/>
            <a:t>en</a:t>
          </a:r>
          <a:r>
            <a:rPr lang="en-US" sz="1600" baseline="0" dirty="0"/>
            <a:t> </a:t>
          </a:r>
          <a:r>
            <a:rPr lang="en-US" sz="1600" baseline="0" dirty="0" err="1"/>
            <a:t>hållbar</a:t>
          </a:r>
          <a:r>
            <a:rPr lang="en-US" sz="1600" baseline="0" dirty="0"/>
            <a:t> </a:t>
          </a:r>
          <a:r>
            <a:rPr lang="en-US" sz="1600" baseline="0" dirty="0" err="1"/>
            <a:t>utveckling</a:t>
          </a:r>
          <a:r>
            <a:rPr lang="en-US" sz="1600" baseline="0" dirty="0"/>
            <a:t>.</a:t>
          </a:r>
          <a:endParaRPr lang="en-US" sz="1600" dirty="0"/>
        </a:p>
      </dgm:t>
    </dgm:pt>
    <dgm:pt modelId="{8FF61F86-1CB3-45C8-A3E7-7288BFDEE021}" type="parTrans" cxnId="{2C77DAD0-D50B-4AE7-AC4E-4D1BECA91B50}">
      <dgm:prSet/>
      <dgm:spPr/>
      <dgm:t>
        <a:bodyPr/>
        <a:lstStyle/>
        <a:p>
          <a:endParaRPr lang="en-US"/>
        </a:p>
      </dgm:t>
    </dgm:pt>
    <dgm:pt modelId="{824139CB-6421-4C69-B252-450BDDBD2FA2}" type="sibTrans" cxnId="{2C77DAD0-D50B-4AE7-AC4E-4D1BECA91B50}">
      <dgm:prSet/>
      <dgm:spPr/>
      <dgm:t>
        <a:bodyPr/>
        <a:lstStyle/>
        <a:p>
          <a:endParaRPr lang="en-US"/>
        </a:p>
      </dgm:t>
    </dgm:pt>
    <dgm:pt modelId="{104CA04B-3B04-4D82-A4C1-08BD2B14DC26}">
      <dgm:prSet custT="1"/>
      <dgm:spPr/>
      <dgm:t>
        <a:bodyPr/>
        <a:lstStyle/>
        <a:p>
          <a:r>
            <a:rPr lang="en-US" sz="1600" baseline="0" dirty="0"/>
            <a:t>- ISO 14000 </a:t>
          </a:r>
          <a:r>
            <a:rPr lang="en-US" sz="1600" baseline="0" dirty="0" err="1"/>
            <a:t>är</a:t>
          </a:r>
          <a:r>
            <a:rPr lang="en-US" sz="1600" baseline="0" dirty="0"/>
            <a:t> </a:t>
          </a:r>
          <a:r>
            <a:rPr lang="en-US" sz="1600" baseline="0" dirty="0" err="1"/>
            <a:t>en</a:t>
          </a:r>
          <a:r>
            <a:rPr lang="en-US" sz="1600" baseline="0" dirty="0"/>
            <a:t> standard </a:t>
          </a:r>
          <a:r>
            <a:rPr lang="en-US" sz="1600" baseline="0" dirty="0" err="1"/>
            <a:t>för</a:t>
          </a:r>
          <a:r>
            <a:rPr lang="en-US" sz="1600" baseline="0" dirty="0"/>
            <a:t> </a:t>
          </a:r>
          <a:r>
            <a:rPr lang="en-US" sz="1600" baseline="0" dirty="0" err="1"/>
            <a:t>miljöledning</a:t>
          </a:r>
          <a:r>
            <a:rPr lang="en-US" sz="1600" baseline="0" dirty="0"/>
            <a:t> </a:t>
          </a:r>
          <a:r>
            <a:rPr lang="en-US" sz="1600" baseline="0" dirty="0" err="1"/>
            <a:t>som</a:t>
          </a:r>
          <a:r>
            <a:rPr lang="en-US" sz="1600" baseline="0" dirty="0"/>
            <a:t> bl a </a:t>
          </a:r>
          <a:r>
            <a:rPr lang="en-US" sz="1600" baseline="0" dirty="0" err="1"/>
            <a:t>omfattar</a:t>
          </a:r>
          <a:r>
            <a:rPr lang="en-US" sz="1600" baseline="0" dirty="0"/>
            <a:t> </a:t>
          </a:r>
          <a:r>
            <a:rPr lang="en-US" sz="1600" baseline="0" dirty="0" err="1"/>
            <a:t>uppföljning</a:t>
          </a:r>
          <a:r>
            <a:rPr lang="en-US" sz="1600" baseline="0" dirty="0"/>
            <a:t>, </a:t>
          </a:r>
          <a:r>
            <a:rPr lang="en-US" sz="1600" baseline="0" dirty="0" err="1"/>
            <a:t>utvärdering</a:t>
          </a:r>
          <a:r>
            <a:rPr lang="en-US" sz="1600" baseline="0" dirty="0"/>
            <a:t> </a:t>
          </a:r>
          <a:r>
            <a:rPr lang="en-US" sz="1600" baseline="0" dirty="0" err="1"/>
            <a:t>och</a:t>
          </a:r>
          <a:r>
            <a:rPr lang="en-US" sz="1600" baseline="0" dirty="0"/>
            <a:t> </a:t>
          </a:r>
          <a:r>
            <a:rPr lang="en-US" sz="1600" baseline="0" dirty="0" err="1"/>
            <a:t>redovisning</a:t>
          </a:r>
          <a:r>
            <a:rPr lang="en-US" sz="1600" baseline="0" dirty="0"/>
            <a:t> av </a:t>
          </a:r>
          <a:r>
            <a:rPr lang="en-US" sz="1600" baseline="0" dirty="0" err="1"/>
            <a:t>miljöarbetet</a:t>
          </a:r>
          <a:r>
            <a:rPr lang="en-US" sz="1600" baseline="0" dirty="0"/>
            <a:t>.</a:t>
          </a:r>
          <a:endParaRPr lang="en-US" sz="1600" dirty="0"/>
        </a:p>
      </dgm:t>
    </dgm:pt>
    <dgm:pt modelId="{8110A157-52F7-4C33-87E5-5693906C32B9}" type="parTrans" cxnId="{0DBB6088-4A0F-4323-887F-6A4C199E2A4B}">
      <dgm:prSet/>
      <dgm:spPr/>
      <dgm:t>
        <a:bodyPr/>
        <a:lstStyle/>
        <a:p>
          <a:endParaRPr lang="en-US"/>
        </a:p>
      </dgm:t>
    </dgm:pt>
    <dgm:pt modelId="{E3258818-31AE-4A07-AE2A-956F1E490720}" type="sibTrans" cxnId="{0DBB6088-4A0F-4323-887F-6A4C199E2A4B}">
      <dgm:prSet/>
      <dgm:spPr/>
      <dgm:t>
        <a:bodyPr/>
        <a:lstStyle/>
        <a:p>
          <a:endParaRPr lang="en-US"/>
        </a:p>
      </dgm:t>
    </dgm:pt>
    <dgm:pt modelId="{955E459E-8F0A-4619-9ABF-7330B5D9A410}">
      <dgm:prSet custT="1"/>
      <dgm:spPr/>
      <dgm:t>
        <a:bodyPr/>
        <a:lstStyle/>
        <a:p>
          <a:r>
            <a:rPr lang="en-US" sz="1600" baseline="0" dirty="0"/>
            <a:t>- EMAS </a:t>
          </a:r>
          <a:r>
            <a:rPr lang="en-US" sz="1600" baseline="0" dirty="0" err="1"/>
            <a:t>är</a:t>
          </a:r>
          <a:r>
            <a:rPr lang="en-US" sz="1600" baseline="0" dirty="0"/>
            <a:t> EUs </a:t>
          </a:r>
          <a:r>
            <a:rPr lang="en-US" sz="1600" baseline="0" dirty="0" err="1"/>
            <a:t>frivilliga</a:t>
          </a:r>
          <a:r>
            <a:rPr lang="en-US" sz="1600" baseline="0" dirty="0"/>
            <a:t> </a:t>
          </a:r>
          <a:r>
            <a:rPr lang="en-US" sz="1600" baseline="0" dirty="0" err="1"/>
            <a:t>miljölednings</a:t>
          </a:r>
          <a:r>
            <a:rPr lang="en-US" sz="1600" baseline="0" dirty="0"/>
            <a:t>- </a:t>
          </a:r>
          <a:r>
            <a:rPr lang="en-US" sz="1600" baseline="0" dirty="0" err="1"/>
            <a:t>och</a:t>
          </a:r>
          <a:r>
            <a:rPr lang="en-US" sz="1600" baseline="0" dirty="0"/>
            <a:t> </a:t>
          </a:r>
          <a:r>
            <a:rPr lang="en-US" sz="1600" baseline="0" dirty="0" err="1"/>
            <a:t>miljörevisionsordning</a:t>
          </a:r>
          <a:r>
            <a:rPr lang="en-US" sz="1600" baseline="0" dirty="0"/>
            <a:t>.</a:t>
          </a:r>
          <a:endParaRPr lang="en-US" sz="1600" dirty="0"/>
        </a:p>
      </dgm:t>
    </dgm:pt>
    <dgm:pt modelId="{0E4F6800-837A-49E0-9FB4-DFF0DD009C5E}" type="parTrans" cxnId="{C7A4734B-ADB6-43B4-8114-265600DDCB19}">
      <dgm:prSet/>
      <dgm:spPr/>
      <dgm:t>
        <a:bodyPr/>
        <a:lstStyle/>
        <a:p>
          <a:endParaRPr lang="en-US"/>
        </a:p>
      </dgm:t>
    </dgm:pt>
    <dgm:pt modelId="{1B138715-FE68-435D-8677-DF689EA73410}" type="sibTrans" cxnId="{C7A4734B-ADB6-43B4-8114-265600DDCB19}">
      <dgm:prSet/>
      <dgm:spPr/>
      <dgm:t>
        <a:bodyPr/>
        <a:lstStyle/>
        <a:p>
          <a:endParaRPr lang="en-US"/>
        </a:p>
      </dgm:t>
    </dgm:pt>
    <dgm:pt modelId="{93E9B902-F964-441C-BC48-F1609C07C284}">
      <dgm:prSet custT="1"/>
      <dgm:spPr/>
      <dgm:t>
        <a:bodyPr/>
        <a:lstStyle/>
        <a:p>
          <a:r>
            <a:rPr lang="en-US" sz="1600" baseline="0" dirty="0"/>
            <a:t>- CSR, Corporate Social Responsibility, har </a:t>
          </a:r>
          <a:r>
            <a:rPr lang="en-US" sz="1600" baseline="0" dirty="0" err="1"/>
            <a:t>som</a:t>
          </a:r>
          <a:r>
            <a:rPr lang="en-US" sz="1600" baseline="0" dirty="0"/>
            <a:t> </a:t>
          </a:r>
          <a:r>
            <a:rPr lang="en-US" sz="1600" baseline="0" dirty="0" err="1"/>
            <a:t>begrepp</a:t>
          </a:r>
          <a:r>
            <a:rPr lang="en-US" sz="1600" baseline="0" dirty="0"/>
            <a:t> </a:t>
          </a:r>
          <a:r>
            <a:rPr lang="en-US" sz="1600" baseline="0" dirty="0" err="1"/>
            <a:t>alltmer</a:t>
          </a:r>
          <a:r>
            <a:rPr lang="en-US" sz="1600" baseline="0" dirty="0"/>
            <a:t> </a:t>
          </a:r>
          <a:r>
            <a:rPr lang="en-US" sz="1600" baseline="0" dirty="0" err="1"/>
            <a:t>ersatts</a:t>
          </a:r>
          <a:r>
            <a:rPr lang="en-US" sz="1600" baseline="0" dirty="0"/>
            <a:t> av Sustainability.</a:t>
          </a:r>
          <a:endParaRPr lang="en-US" sz="1600" dirty="0"/>
        </a:p>
      </dgm:t>
    </dgm:pt>
    <dgm:pt modelId="{B3833842-3707-4C92-A6BB-362941D72AC2}" type="parTrans" cxnId="{2ABDC883-C8E1-4B42-84D6-EF1A2FCE953D}">
      <dgm:prSet/>
      <dgm:spPr/>
      <dgm:t>
        <a:bodyPr/>
        <a:lstStyle/>
        <a:p>
          <a:endParaRPr lang="en-US"/>
        </a:p>
      </dgm:t>
    </dgm:pt>
    <dgm:pt modelId="{02ABE198-F290-4418-BD5F-5815405AD9C1}" type="sibTrans" cxnId="{2ABDC883-C8E1-4B42-84D6-EF1A2FCE953D}">
      <dgm:prSet/>
      <dgm:spPr/>
      <dgm:t>
        <a:bodyPr/>
        <a:lstStyle/>
        <a:p>
          <a:endParaRPr lang="en-US"/>
        </a:p>
      </dgm:t>
    </dgm:pt>
    <dgm:pt modelId="{A5F4F4F3-92FB-420A-A5A9-32BBA2AEE0F7}">
      <dgm:prSet custT="1"/>
      <dgm:spPr/>
      <dgm:t>
        <a:bodyPr/>
        <a:lstStyle/>
        <a:p>
          <a:r>
            <a:rPr lang="en-US" sz="1600" baseline="0" dirty="0"/>
            <a:t>- Science Based Targets, </a:t>
          </a:r>
          <a:r>
            <a:rPr lang="en-US" sz="1600" baseline="0" dirty="0" err="1"/>
            <a:t>företag</a:t>
          </a:r>
          <a:r>
            <a:rPr lang="en-US" sz="1600" baseline="0" dirty="0"/>
            <a:t> </a:t>
          </a:r>
          <a:r>
            <a:rPr lang="en-US" sz="1600" baseline="0" dirty="0" err="1"/>
            <a:t>sätter</a:t>
          </a:r>
          <a:r>
            <a:rPr lang="en-US" sz="1600" baseline="0" dirty="0"/>
            <a:t> </a:t>
          </a:r>
          <a:r>
            <a:rPr lang="en-US" sz="1600" baseline="0" dirty="0" err="1"/>
            <a:t>mål</a:t>
          </a:r>
          <a:r>
            <a:rPr lang="en-US" sz="1600" baseline="0" dirty="0"/>
            <a:t> </a:t>
          </a:r>
          <a:r>
            <a:rPr lang="en-US" sz="1600" baseline="0" dirty="0" err="1"/>
            <a:t>baserade</a:t>
          </a:r>
          <a:r>
            <a:rPr lang="en-US" sz="1600" baseline="0" dirty="0"/>
            <a:t> </a:t>
          </a:r>
          <a:r>
            <a:rPr lang="en-US" sz="1600" baseline="0" dirty="0" err="1"/>
            <a:t>på</a:t>
          </a:r>
          <a:r>
            <a:rPr lang="en-US" sz="1600" baseline="0" dirty="0"/>
            <a:t> </a:t>
          </a:r>
          <a:r>
            <a:rPr lang="en-US" sz="1600" baseline="0" dirty="0" err="1"/>
            <a:t>klimatforskning</a:t>
          </a:r>
          <a:r>
            <a:rPr lang="en-US" sz="1600" baseline="0" dirty="0"/>
            <a:t>.</a:t>
          </a:r>
          <a:endParaRPr lang="en-US" sz="1600" dirty="0"/>
        </a:p>
      </dgm:t>
    </dgm:pt>
    <dgm:pt modelId="{9376398D-D2AA-4BFB-85FB-1A3D59A66BCF}" type="parTrans" cxnId="{9BDA93E6-CB12-4657-A4D2-0E1833AE8D1A}">
      <dgm:prSet/>
      <dgm:spPr/>
      <dgm:t>
        <a:bodyPr/>
        <a:lstStyle/>
        <a:p>
          <a:endParaRPr lang="en-US"/>
        </a:p>
      </dgm:t>
    </dgm:pt>
    <dgm:pt modelId="{4B421A7C-8172-44D8-BE89-94913E1F8AC0}" type="sibTrans" cxnId="{9BDA93E6-CB12-4657-A4D2-0E1833AE8D1A}">
      <dgm:prSet/>
      <dgm:spPr/>
      <dgm:t>
        <a:bodyPr/>
        <a:lstStyle/>
        <a:p>
          <a:endParaRPr lang="en-US"/>
        </a:p>
      </dgm:t>
    </dgm:pt>
    <dgm:pt modelId="{52FDC27B-9538-46C4-8F33-55DE25E9D13E}">
      <dgm:prSet custT="1"/>
      <dgm:spPr/>
      <dgm:t>
        <a:bodyPr/>
        <a:lstStyle/>
        <a:p>
          <a:r>
            <a:rPr lang="en-US" sz="1600" baseline="0" dirty="0"/>
            <a:t>- </a:t>
          </a:r>
          <a:r>
            <a:rPr lang="en-US" sz="1600" baseline="0" dirty="0" err="1"/>
            <a:t>Färdplaner</a:t>
          </a:r>
          <a:r>
            <a:rPr lang="en-US" sz="1600" baseline="0" dirty="0"/>
            <a:t> </a:t>
          </a:r>
          <a:r>
            <a:rPr lang="en-US" sz="1600" baseline="0" dirty="0" err="1"/>
            <a:t>inom</a:t>
          </a:r>
          <a:r>
            <a:rPr lang="en-US" sz="1600" baseline="0" dirty="0"/>
            <a:t> </a:t>
          </a:r>
          <a:r>
            <a:rPr lang="en-US" sz="1600" baseline="0" dirty="0" err="1"/>
            <a:t>Fossilfritt</a:t>
          </a:r>
          <a:r>
            <a:rPr lang="en-US" sz="1600" baseline="0" dirty="0"/>
            <a:t> Sverige.</a:t>
          </a:r>
          <a:endParaRPr lang="en-US" sz="1600" dirty="0"/>
        </a:p>
      </dgm:t>
    </dgm:pt>
    <dgm:pt modelId="{2181188D-F28C-49BE-82FB-6518C1046AAA}" type="parTrans" cxnId="{160E9EA5-11B1-439C-9AF7-6AB9993FF5D8}">
      <dgm:prSet/>
      <dgm:spPr/>
      <dgm:t>
        <a:bodyPr/>
        <a:lstStyle/>
        <a:p>
          <a:endParaRPr lang="en-US"/>
        </a:p>
      </dgm:t>
    </dgm:pt>
    <dgm:pt modelId="{42B46FD6-27D9-47FD-A9BC-F0B611D0466C}" type="sibTrans" cxnId="{160E9EA5-11B1-439C-9AF7-6AB9993FF5D8}">
      <dgm:prSet/>
      <dgm:spPr/>
      <dgm:t>
        <a:bodyPr/>
        <a:lstStyle/>
        <a:p>
          <a:endParaRPr lang="en-US"/>
        </a:p>
      </dgm:t>
    </dgm:pt>
    <dgm:pt modelId="{9C87AE66-377C-422C-BB0A-FA6A9689B5D7}">
      <dgm:prSet custT="1"/>
      <dgm:spPr/>
      <dgm:t>
        <a:bodyPr/>
        <a:lstStyle/>
        <a:p>
          <a:r>
            <a:rPr lang="en-US" sz="1600" baseline="0" dirty="0"/>
            <a:t>- Agenda 2030, FNs 17 </a:t>
          </a:r>
          <a:r>
            <a:rPr lang="en-US" sz="1600" baseline="0" dirty="0" err="1"/>
            <a:t>globala</a:t>
          </a:r>
          <a:r>
            <a:rPr lang="en-US" sz="1600" baseline="0" dirty="0"/>
            <a:t> </a:t>
          </a:r>
          <a:r>
            <a:rPr lang="en-US" sz="1600" baseline="0" dirty="0" err="1"/>
            <a:t>hållbarhetsmål</a:t>
          </a:r>
          <a:r>
            <a:rPr lang="en-US" sz="1600" baseline="0" dirty="0"/>
            <a:t>, </a:t>
          </a:r>
          <a:r>
            <a:rPr lang="en-US" sz="1600" baseline="0" dirty="0" err="1"/>
            <a:t>syftar</a:t>
          </a:r>
          <a:r>
            <a:rPr lang="en-US" sz="1600" baseline="0" dirty="0"/>
            <a:t> till </a:t>
          </a:r>
          <a:r>
            <a:rPr lang="en-US" sz="1600" baseline="0" dirty="0" err="1"/>
            <a:t>att</a:t>
          </a:r>
          <a:r>
            <a:rPr lang="en-US" sz="1600" baseline="0" dirty="0"/>
            <a:t> </a:t>
          </a:r>
          <a:r>
            <a:rPr lang="en-US" sz="1600" baseline="0" dirty="0" err="1"/>
            <a:t>avskaffa</a:t>
          </a:r>
          <a:r>
            <a:rPr lang="en-US" sz="1600" baseline="0" dirty="0"/>
            <a:t> </a:t>
          </a:r>
          <a:r>
            <a:rPr lang="en-US" sz="1600" baseline="0" dirty="0" err="1"/>
            <a:t>extrem</a:t>
          </a:r>
          <a:r>
            <a:rPr lang="en-US" sz="1600" baseline="0" dirty="0"/>
            <a:t> </a:t>
          </a:r>
          <a:r>
            <a:rPr lang="en-US" sz="1600" baseline="0" dirty="0" err="1"/>
            <a:t>fattigdom</a:t>
          </a:r>
          <a:r>
            <a:rPr lang="en-US" sz="1600" baseline="0" dirty="0"/>
            <a:t>, </a:t>
          </a:r>
          <a:r>
            <a:rPr lang="en-US" sz="1600" baseline="0" dirty="0" err="1"/>
            <a:t>minska</a:t>
          </a:r>
          <a:r>
            <a:rPr lang="en-US" sz="1600" baseline="0" dirty="0"/>
            <a:t> </a:t>
          </a:r>
          <a:r>
            <a:rPr lang="en-US" sz="1600" baseline="0" dirty="0" err="1"/>
            <a:t>ojämlikheter</a:t>
          </a:r>
          <a:r>
            <a:rPr lang="en-US" sz="1600" baseline="0" dirty="0"/>
            <a:t> </a:t>
          </a:r>
          <a:r>
            <a:rPr lang="en-US" sz="1600" baseline="0" dirty="0" err="1"/>
            <a:t>och</a:t>
          </a:r>
          <a:r>
            <a:rPr lang="en-US" sz="1600" baseline="0" dirty="0"/>
            <a:t> </a:t>
          </a:r>
          <a:r>
            <a:rPr lang="en-US" sz="1600" baseline="0" dirty="0" err="1"/>
            <a:t>orättvisor</a:t>
          </a:r>
          <a:r>
            <a:rPr lang="en-US" sz="1600" baseline="0" dirty="0"/>
            <a:t>, </a:t>
          </a:r>
          <a:r>
            <a:rPr lang="en-US" sz="1600" baseline="0" dirty="0" err="1"/>
            <a:t>främja</a:t>
          </a:r>
          <a:r>
            <a:rPr lang="en-US" sz="1600" baseline="0" dirty="0"/>
            <a:t> </a:t>
          </a:r>
          <a:r>
            <a:rPr lang="en-US" sz="1600" baseline="0" dirty="0" err="1"/>
            <a:t>fred</a:t>
          </a:r>
          <a:r>
            <a:rPr lang="en-US" sz="1600" baseline="0" dirty="0"/>
            <a:t> </a:t>
          </a:r>
          <a:r>
            <a:rPr lang="en-US" sz="1600" baseline="0" dirty="0" err="1"/>
            <a:t>och</a:t>
          </a:r>
          <a:r>
            <a:rPr lang="en-US" sz="1600" baseline="0" dirty="0"/>
            <a:t> </a:t>
          </a:r>
          <a:r>
            <a:rPr lang="en-US" sz="1600" baseline="0" dirty="0" err="1"/>
            <a:t>rättvisa</a:t>
          </a:r>
          <a:r>
            <a:rPr lang="en-US" sz="1600" baseline="0" dirty="0"/>
            <a:t> </a:t>
          </a:r>
          <a:r>
            <a:rPr lang="en-US" sz="1600" baseline="0" dirty="0" err="1"/>
            <a:t>samt</a:t>
          </a:r>
          <a:r>
            <a:rPr lang="en-US" sz="1600" baseline="0" dirty="0"/>
            <a:t> </a:t>
          </a:r>
          <a:r>
            <a:rPr lang="en-US" sz="1600" baseline="0" dirty="0" err="1"/>
            <a:t>lösa</a:t>
          </a:r>
          <a:r>
            <a:rPr lang="en-US" sz="1600" baseline="0" dirty="0"/>
            <a:t> </a:t>
          </a:r>
          <a:r>
            <a:rPr lang="en-US" sz="1600" baseline="0" dirty="0" err="1"/>
            <a:t>klimatkrisen</a:t>
          </a:r>
          <a:r>
            <a:rPr lang="en-US" sz="1600" baseline="0" dirty="0"/>
            <a:t>.</a:t>
          </a:r>
          <a:endParaRPr lang="en-US" sz="1600" dirty="0"/>
        </a:p>
      </dgm:t>
    </dgm:pt>
    <dgm:pt modelId="{71F1D6C2-1857-4FC9-ACDF-72245FDCDE4A}" type="parTrans" cxnId="{43DC5C80-4A10-42CF-92DD-5E229B5807B7}">
      <dgm:prSet/>
      <dgm:spPr/>
      <dgm:t>
        <a:bodyPr/>
        <a:lstStyle/>
        <a:p>
          <a:endParaRPr lang="en-US"/>
        </a:p>
      </dgm:t>
    </dgm:pt>
    <dgm:pt modelId="{CE2E7263-80F7-4C00-B262-F56A5AFAEBCB}" type="sibTrans" cxnId="{43DC5C80-4A10-42CF-92DD-5E229B5807B7}">
      <dgm:prSet/>
      <dgm:spPr/>
      <dgm:t>
        <a:bodyPr/>
        <a:lstStyle/>
        <a:p>
          <a:endParaRPr lang="en-US"/>
        </a:p>
      </dgm:t>
    </dgm:pt>
    <dgm:pt modelId="{C07DDBBA-61F7-4770-8CD2-BD2655B7F8A9}" type="pres">
      <dgm:prSet presAssocID="{6E7AF37C-D7DA-44A8-8CAD-20A43772374D}" presName="root" presStyleCnt="0">
        <dgm:presLayoutVars>
          <dgm:dir/>
          <dgm:resizeHandles val="exact"/>
        </dgm:presLayoutVars>
      </dgm:prSet>
      <dgm:spPr/>
    </dgm:pt>
    <dgm:pt modelId="{EBC28C4D-2742-4FE7-82A1-E4059D0772C4}" type="pres">
      <dgm:prSet presAssocID="{6E7AF37C-D7DA-44A8-8CAD-20A43772374D}" presName="container" presStyleCnt="0">
        <dgm:presLayoutVars>
          <dgm:dir/>
          <dgm:resizeHandles val="exact"/>
        </dgm:presLayoutVars>
      </dgm:prSet>
      <dgm:spPr/>
    </dgm:pt>
    <dgm:pt modelId="{162DB706-F934-4D07-B001-58DDE0413A83}" type="pres">
      <dgm:prSet presAssocID="{0C61D290-2246-4978-ADCC-12D614252679}" presName="compNode" presStyleCnt="0"/>
      <dgm:spPr/>
    </dgm:pt>
    <dgm:pt modelId="{B601F6E0-16FC-4088-8281-654D9DF006C6}" type="pres">
      <dgm:prSet presAssocID="{0C61D290-2246-4978-ADCC-12D614252679}" presName="iconBgRect" presStyleLbl="bgShp" presStyleIdx="0" presStyleCnt="7"/>
      <dgm:spPr/>
    </dgm:pt>
    <dgm:pt modelId="{3385EFAE-BEB7-4958-94BC-C00778157327}" type="pres">
      <dgm:prSet presAssocID="{0C61D290-2246-4978-ADCC-12D61425267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E273AD5D-3C4D-4149-90D2-A076393F44F3}" type="pres">
      <dgm:prSet presAssocID="{0C61D290-2246-4978-ADCC-12D614252679}" presName="spaceRect" presStyleCnt="0"/>
      <dgm:spPr/>
    </dgm:pt>
    <dgm:pt modelId="{FAD1B4E9-5BD1-4A98-B6FB-4B415272E6CD}" type="pres">
      <dgm:prSet presAssocID="{0C61D290-2246-4978-ADCC-12D614252679}" presName="textRect" presStyleLbl="revTx" presStyleIdx="0" presStyleCnt="7">
        <dgm:presLayoutVars>
          <dgm:chMax val="1"/>
          <dgm:chPref val="1"/>
        </dgm:presLayoutVars>
      </dgm:prSet>
      <dgm:spPr/>
    </dgm:pt>
    <dgm:pt modelId="{367F8AE9-E7DE-43FA-8841-18410A24C0E6}" type="pres">
      <dgm:prSet presAssocID="{824139CB-6421-4C69-B252-450BDDBD2FA2}" presName="sibTrans" presStyleLbl="sibTrans2D1" presStyleIdx="0" presStyleCnt="0"/>
      <dgm:spPr/>
    </dgm:pt>
    <dgm:pt modelId="{0B31B177-ABBD-4E2E-AD0E-7E005E79D983}" type="pres">
      <dgm:prSet presAssocID="{104CA04B-3B04-4D82-A4C1-08BD2B14DC26}" presName="compNode" presStyleCnt="0"/>
      <dgm:spPr/>
    </dgm:pt>
    <dgm:pt modelId="{A363783B-157A-4A1F-A516-A61118B022D0}" type="pres">
      <dgm:prSet presAssocID="{104CA04B-3B04-4D82-A4C1-08BD2B14DC26}" presName="iconBgRect" presStyleLbl="bgShp" presStyleIdx="1" presStyleCnt="7"/>
      <dgm:spPr/>
    </dgm:pt>
    <dgm:pt modelId="{B96587F0-BF48-4F68-BD71-8D49C946AD58}" type="pres">
      <dgm:prSet presAssocID="{104CA04B-3B04-4D82-A4C1-08BD2B14DC26}"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DE9A6F93-C5AC-49A6-9430-19CDE0CFE2BA}" type="pres">
      <dgm:prSet presAssocID="{104CA04B-3B04-4D82-A4C1-08BD2B14DC26}" presName="spaceRect" presStyleCnt="0"/>
      <dgm:spPr/>
    </dgm:pt>
    <dgm:pt modelId="{2365B15C-E282-4943-9B57-349875316494}" type="pres">
      <dgm:prSet presAssocID="{104CA04B-3B04-4D82-A4C1-08BD2B14DC26}" presName="textRect" presStyleLbl="revTx" presStyleIdx="1" presStyleCnt="7" custScaleY="174616">
        <dgm:presLayoutVars>
          <dgm:chMax val="1"/>
          <dgm:chPref val="1"/>
        </dgm:presLayoutVars>
      </dgm:prSet>
      <dgm:spPr/>
    </dgm:pt>
    <dgm:pt modelId="{D670B78C-E888-47AD-8E3E-23505FD21E19}" type="pres">
      <dgm:prSet presAssocID="{E3258818-31AE-4A07-AE2A-956F1E490720}" presName="sibTrans" presStyleLbl="sibTrans2D1" presStyleIdx="0" presStyleCnt="0"/>
      <dgm:spPr/>
    </dgm:pt>
    <dgm:pt modelId="{E1459E02-62C9-4EBE-AC21-82B1FE480B8F}" type="pres">
      <dgm:prSet presAssocID="{955E459E-8F0A-4619-9ABF-7330B5D9A410}" presName="compNode" presStyleCnt="0"/>
      <dgm:spPr/>
    </dgm:pt>
    <dgm:pt modelId="{CA9B78B1-AA7F-445C-A57C-C17E0397AA91}" type="pres">
      <dgm:prSet presAssocID="{955E459E-8F0A-4619-9ABF-7330B5D9A410}" presName="iconBgRect" presStyleLbl="bgShp" presStyleIdx="2" presStyleCnt="7"/>
      <dgm:spPr/>
    </dgm:pt>
    <dgm:pt modelId="{8B5C15C2-5B87-48BF-A1BC-84D3A3E4B12B}" type="pres">
      <dgm:prSet presAssocID="{955E459E-8F0A-4619-9ABF-7330B5D9A410}"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084512BC-DF38-4389-8B48-189EF7F27E2C}" type="pres">
      <dgm:prSet presAssocID="{955E459E-8F0A-4619-9ABF-7330B5D9A410}" presName="spaceRect" presStyleCnt="0"/>
      <dgm:spPr/>
    </dgm:pt>
    <dgm:pt modelId="{CE9155E4-2A4E-46CC-BA15-96BD504FF2B5}" type="pres">
      <dgm:prSet presAssocID="{955E459E-8F0A-4619-9ABF-7330B5D9A410}" presName="textRect" presStyleLbl="revTx" presStyleIdx="2" presStyleCnt="7">
        <dgm:presLayoutVars>
          <dgm:chMax val="1"/>
          <dgm:chPref val="1"/>
        </dgm:presLayoutVars>
      </dgm:prSet>
      <dgm:spPr/>
    </dgm:pt>
    <dgm:pt modelId="{A3C22A02-CDCD-4CF9-85CE-49BB149C07B6}" type="pres">
      <dgm:prSet presAssocID="{1B138715-FE68-435D-8677-DF689EA73410}" presName="sibTrans" presStyleLbl="sibTrans2D1" presStyleIdx="0" presStyleCnt="0"/>
      <dgm:spPr/>
    </dgm:pt>
    <dgm:pt modelId="{85D12A9E-4109-4C71-AC12-EB52563D99E3}" type="pres">
      <dgm:prSet presAssocID="{93E9B902-F964-441C-BC48-F1609C07C284}" presName="compNode" presStyleCnt="0"/>
      <dgm:spPr/>
    </dgm:pt>
    <dgm:pt modelId="{732B2E10-671A-4C4A-A767-ECB42A429B64}" type="pres">
      <dgm:prSet presAssocID="{93E9B902-F964-441C-BC48-F1609C07C284}" presName="iconBgRect" presStyleLbl="bgShp" presStyleIdx="3" presStyleCnt="7"/>
      <dgm:spPr/>
    </dgm:pt>
    <dgm:pt modelId="{1D80A659-8338-42ED-8FDB-4F2DAC74D72A}" type="pres">
      <dgm:prSet presAssocID="{93E9B902-F964-441C-BC48-F1609C07C28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nfluencer"/>
        </a:ext>
      </dgm:extLst>
    </dgm:pt>
    <dgm:pt modelId="{6E87B456-30D2-42EF-9E6A-22D51EE56BCB}" type="pres">
      <dgm:prSet presAssocID="{93E9B902-F964-441C-BC48-F1609C07C284}" presName="spaceRect" presStyleCnt="0"/>
      <dgm:spPr/>
    </dgm:pt>
    <dgm:pt modelId="{9D26C096-53B5-49DD-869D-5BB33E26A051}" type="pres">
      <dgm:prSet presAssocID="{93E9B902-F964-441C-BC48-F1609C07C284}" presName="textRect" presStyleLbl="revTx" presStyleIdx="3" presStyleCnt="7">
        <dgm:presLayoutVars>
          <dgm:chMax val="1"/>
          <dgm:chPref val="1"/>
        </dgm:presLayoutVars>
      </dgm:prSet>
      <dgm:spPr/>
    </dgm:pt>
    <dgm:pt modelId="{744F2373-E162-4AAC-87D1-BBC485DDB56C}" type="pres">
      <dgm:prSet presAssocID="{02ABE198-F290-4418-BD5F-5815405AD9C1}" presName="sibTrans" presStyleLbl="sibTrans2D1" presStyleIdx="0" presStyleCnt="0"/>
      <dgm:spPr/>
    </dgm:pt>
    <dgm:pt modelId="{EEDB511A-0D4E-4C9D-ABE3-82B5ADB46E4A}" type="pres">
      <dgm:prSet presAssocID="{A5F4F4F3-92FB-420A-A5A9-32BBA2AEE0F7}" presName="compNode" presStyleCnt="0"/>
      <dgm:spPr/>
    </dgm:pt>
    <dgm:pt modelId="{44A5BB88-9042-4706-85C0-3D4D5DC6B68A}" type="pres">
      <dgm:prSet presAssocID="{A5F4F4F3-92FB-420A-A5A9-32BBA2AEE0F7}" presName="iconBgRect" presStyleLbl="bgShp" presStyleIdx="4" presStyleCnt="7"/>
      <dgm:spPr/>
    </dgm:pt>
    <dgm:pt modelId="{51CB9698-672B-4B4C-AAA7-6F3AB76E3840}" type="pres">
      <dgm:prSet presAssocID="{A5F4F4F3-92FB-420A-A5A9-32BBA2AEE0F7}"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llseye"/>
        </a:ext>
      </dgm:extLst>
    </dgm:pt>
    <dgm:pt modelId="{096DCC12-B429-4363-B817-A6177CA61164}" type="pres">
      <dgm:prSet presAssocID="{A5F4F4F3-92FB-420A-A5A9-32BBA2AEE0F7}" presName="spaceRect" presStyleCnt="0"/>
      <dgm:spPr/>
    </dgm:pt>
    <dgm:pt modelId="{818FE3E9-A841-4CC7-93C5-2E8401A56AA0}" type="pres">
      <dgm:prSet presAssocID="{A5F4F4F3-92FB-420A-A5A9-32BBA2AEE0F7}" presName="textRect" presStyleLbl="revTx" presStyleIdx="4" presStyleCnt="7">
        <dgm:presLayoutVars>
          <dgm:chMax val="1"/>
          <dgm:chPref val="1"/>
        </dgm:presLayoutVars>
      </dgm:prSet>
      <dgm:spPr/>
    </dgm:pt>
    <dgm:pt modelId="{5CC0A5A8-BAAA-4804-9DC3-F7F9D6280749}" type="pres">
      <dgm:prSet presAssocID="{4B421A7C-8172-44D8-BE89-94913E1F8AC0}" presName="sibTrans" presStyleLbl="sibTrans2D1" presStyleIdx="0" presStyleCnt="0"/>
      <dgm:spPr/>
    </dgm:pt>
    <dgm:pt modelId="{AB788DC8-97F6-4916-91EE-2DA0E518331E}" type="pres">
      <dgm:prSet presAssocID="{52FDC27B-9538-46C4-8F33-55DE25E9D13E}" presName="compNode" presStyleCnt="0"/>
      <dgm:spPr/>
    </dgm:pt>
    <dgm:pt modelId="{F957D415-EBC7-480D-BAD8-399338564D6C}" type="pres">
      <dgm:prSet presAssocID="{52FDC27B-9538-46C4-8F33-55DE25E9D13E}" presName="iconBgRect" presStyleLbl="bgShp" presStyleIdx="5" presStyleCnt="7"/>
      <dgm:spPr/>
    </dgm:pt>
    <dgm:pt modelId="{C0B07E08-D4E9-4C22-89F1-BCADF39CF793}" type="pres">
      <dgm:prSet presAssocID="{52FDC27B-9538-46C4-8F33-55DE25E9D13E}"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ind Chime"/>
        </a:ext>
      </dgm:extLst>
    </dgm:pt>
    <dgm:pt modelId="{C5FAB562-0F0E-4FE8-8D0B-70CE570259BF}" type="pres">
      <dgm:prSet presAssocID="{52FDC27B-9538-46C4-8F33-55DE25E9D13E}" presName="spaceRect" presStyleCnt="0"/>
      <dgm:spPr/>
    </dgm:pt>
    <dgm:pt modelId="{1EC1A43E-9DA6-4FD5-BE55-5660F85485DD}" type="pres">
      <dgm:prSet presAssocID="{52FDC27B-9538-46C4-8F33-55DE25E9D13E}" presName="textRect" presStyleLbl="revTx" presStyleIdx="5" presStyleCnt="7">
        <dgm:presLayoutVars>
          <dgm:chMax val="1"/>
          <dgm:chPref val="1"/>
        </dgm:presLayoutVars>
      </dgm:prSet>
      <dgm:spPr/>
    </dgm:pt>
    <dgm:pt modelId="{1A08793B-CF98-4C97-9686-83DF80097943}" type="pres">
      <dgm:prSet presAssocID="{42B46FD6-27D9-47FD-A9BC-F0B611D0466C}" presName="sibTrans" presStyleLbl="sibTrans2D1" presStyleIdx="0" presStyleCnt="0"/>
      <dgm:spPr/>
    </dgm:pt>
    <dgm:pt modelId="{FB1DCBAA-77C0-4F40-94C2-67C64F2A1295}" type="pres">
      <dgm:prSet presAssocID="{9C87AE66-377C-422C-BB0A-FA6A9689B5D7}" presName="compNode" presStyleCnt="0"/>
      <dgm:spPr/>
    </dgm:pt>
    <dgm:pt modelId="{D98EAFF7-9FA8-41BC-9A43-541F0B909D32}" type="pres">
      <dgm:prSet presAssocID="{9C87AE66-377C-422C-BB0A-FA6A9689B5D7}" presName="iconBgRect" presStyleLbl="bgShp" presStyleIdx="6" presStyleCnt="7"/>
      <dgm:spPr/>
    </dgm:pt>
    <dgm:pt modelId="{10EE3550-ECCD-492F-9078-83CFF627B940}" type="pres">
      <dgm:prSet presAssocID="{9C87AE66-377C-422C-BB0A-FA6A9689B5D7}"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Venn Diagram"/>
        </a:ext>
      </dgm:extLst>
    </dgm:pt>
    <dgm:pt modelId="{84BCA01B-9D64-425A-AAA5-C36BAE139B3A}" type="pres">
      <dgm:prSet presAssocID="{9C87AE66-377C-422C-BB0A-FA6A9689B5D7}" presName="spaceRect" presStyleCnt="0"/>
      <dgm:spPr/>
    </dgm:pt>
    <dgm:pt modelId="{ACD0A24F-E4E5-4275-AC78-33E50428D8AE}" type="pres">
      <dgm:prSet presAssocID="{9C87AE66-377C-422C-BB0A-FA6A9689B5D7}" presName="textRect" presStyleLbl="revTx" presStyleIdx="6" presStyleCnt="7" custScaleX="184644" custLinFactNeighborX="45369" custLinFactNeighborY="-13217">
        <dgm:presLayoutVars>
          <dgm:chMax val="1"/>
          <dgm:chPref val="1"/>
        </dgm:presLayoutVars>
      </dgm:prSet>
      <dgm:spPr/>
    </dgm:pt>
  </dgm:ptLst>
  <dgm:cxnLst>
    <dgm:cxn modelId="{66EFA807-D9F6-4DA2-BAC2-B2211BE4E282}" type="presOf" srcId="{4B421A7C-8172-44D8-BE89-94913E1F8AC0}" destId="{5CC0A5A8-BAAA-4804-9DC3-F7F9D6280749}" srcOrd="0" destOrd="0" presId="urn:microsoft.com/office/officeart/2018/2/layout/IconCircleList"/>
    <dgm:cxn modelId="{F1B4C113-3FD6-4283-B47F-2DA48F6AA320}" type="presOf" srcId="{42B46FD6-27D9-47FD-A9BC-F0B611D0466C}" destId="{1A08793B-CF98-4C97-9686-83DF80097943}" srcOrd="0" destOrd="0" presId="urn:microsoft.com/office/officeart/2018/2/layout/IconCircleList"/>
    <dgm:cxn modelId="{3E0B1046-3F78-4940-83B7-1C7571377288}" type="presOf" srcId="{6E7AF37C-D7DA-44A8-8CAD-20A43772374D}" destId="{C07DDBBA-61F7-4770-8CD2-BD2655B7F8A9}" srcOrd="0" destOrd="0" presId="urn:microsoft.com/office/officeart/2018/2/layout/IconCircleList"/>
    <dgm:cxn modelId="{9E5C9366-6498-4B64-AD9A-1727866C1744}" type="presOf" srcId="{0C61D290-2246-4978-ADCC-12D614252679}" destId="{FAD1B4E9-5BD1-4A98-B6FB-4B415272E6CD}" srcOrd="0" destOrd="0" presId="urn:microsoft.com/office/officeart/2018/2/layout/IconCircleList"/>
    <dgm:cxn modelId="{38A6CE46-5B29-4575-978C-FA08A8568DD8}" type="presOf" srcId="{1B138715-FE68-435D-8677-DF689EA73410}" destId="{A3C22A02-CDCD-4CF9-85CE-49BB149C07B6}" srcOrd="0" destOrd="0" presId="urn:microsoft.com/office/officeart/2018/2/layout/IconCircleList"/>
    <dgm:cxn modelId="{FFB5C247-B4A2-4FDD-84FF-F3AC55A78474}" type="presOf" srcId="{93E9B902-F964-441C-BC48-F1609C07C284}" destId="{9D26C096-53B5-49DD-869D-5BB33E26A051}" srcOrd="0" destOrd="0" presId="urn:microsoft.com/office/officeart/2018/2/layout/IconCircleList"/>
    <dgm:cxn modelId="{C7A4734B-ADB6-43B4-8114-265600DDCB19}" srcId="{6E7AF37C-D7DA-44A8-8CAD-20A43772374D}" destId="{955E459E-8F0A-4619-9ABF-7330B5D9A410}" srcOrd="2" destOrd="0" parTransId="{0E4F6800-837A-49E0-9FB4-DFF0DD009C5E}" sibTransId="{1B138715-FE68-435D-8677-DF689EA73410}"/>
    <dgm:cxn modelId="{9373566C-8502-448F-835A-F1B0362D3BDA}" type="presOf" srcId="{955E459E-8F0A-4619-9ABF-7330B5D9A410}" destId="{CE9155E4-2A4E-46CC-BA15-96BD504FF2B5}" srcOrd="0" destOrd="0" presId="urn:microsoft.com/office/officeart/2018/2/layout/IconCircleList"/>
    <dgm:cxn modelId="{43DC5C80-4A10-42CF-92DD-5E229B5807B7}" srcId="{6E7AF37C-D7DA-44A8-8CAD-20A43772374D}" destId="{9C87AE66-377C-422C-BB0A-FA6A9689B5D7}" srcOrd="6" destOrd="0" parTransId="{71F1D6C2-1857-4FC9-ACDF-72245FDCDE4A}" sibTransId="{CE2E7263-80F7-4C00-B262-F56A5AFAEBCB}"/>
    <dgm:cxn modelId="{2ABDC883-C8E1-4B42-84D6-EF1A2FCE953D}" srcId="{6E7AF37C-D7DA-44A8-8CAD-20A43772374D}" destId="{93E9B902-F964-441C-BC48-F1609C07C284}" srcOrd="3" destOrd="0" parTransId="{B3833842-3707-4C92-A6BB-362941D72AC2}" sibTransId="{02ABE198-F290-4418-BD5F-5815405AD9C1}"/>
    <dgm:cxn modelId="{0DBB6088-4A0F-4323-887F-6A4C199E2A4B}" srcId="{6E7AF37C-D7DA-44A8-8CAD-20A43772374D}" destId="{104CA04B-3B04-4D82-A4C1-08BD2B14DC26}" srcOrd="1" destOrd="0" parTransId="{8110A157-52F7-4C33-87E5-5693906C32B9}" sibTransId="{E3258818-31AE-4A07-AE2A-956F1E490720}"/>
    <dgm:cxn modelId="{6727B797-08AC-45D0-B8AB-89A9F0D84740}" type="presOf" srcId="{104CA04B-3B04-4D82-A4C1-08BD2B14DC26}" destId="{2365B15C-E282-4943-9B57-349875316494}" srcOrd="0" destOrd="0" presId="urn:microsoft.com/office/officeart/2018/2/layout/IconCircleList"/>
    <dgm:cxn modelId="{63324C9A-C608-411B-9F17-C49E15602A85}" type="presOf" srcId="{E3258818-31AE-4A07-AE2A-956F1E490720}" destId="{D670B78C-E888-47AD-8E3E-23505FD21E19}" srcOrd="0" destOrd="0" presId="urn:microsoft.com/office/officeart/2018/2/layout/IconCircleList"/>
    <dgm:cxn modelId="{160E9EA5-11B1-439C-9AF7-6AB9993FF5D8}" srcId="{6E7AF37C-D7DA-44A8-8CAD-20A43772374D}" destId="{52FDC27B-9538-46C4-8F33-55DE25E9D13E}" srcOrd="5" destOrd="0" parTransId="{2181188D-F28C-49BE-82FB-6518C1046AAA}" sibTransId="{42B46FD6-27D9-47FD-A9BC-F0B611D0466C}"/>
    <dgm:cxn modelId="{0CA07EA6-5FFD-4275-AAF0-6A4C06353B17}" type="presOf" srcId="{9C87AE66-377C-422C-BB0A-FA6A9689B5D7}" destId="{ACD0A24F-E4E5-4275-AC78-33E50428D8AE}" srcOrd="0" destOrd="0" presId="urn:microsoft.com/office/officeart/2018/2/layout/IconCircleList"/>
    <dgm:cxn modelId="{E5000BBC-64E5-4943-9B25-245D0F0591AE}" type="presOf" srcId="{A5F4F4F3-92FB-420A-A5A9-32BBA2AEE0F7}" destId="{818FE3E9-A841-4CC7-93C5-2E8401A56AA0}" srcOrd="0" destOrd="0" presId="urn:microsoft.com/office/officeart/2018/2/layout/IconCircleList"/>
    <dgm:cxn modelId="{2C77DAD0-D50B-4AE7-AC4E-4D1BECA91B50}" srcId="{6E7AF37C-D7DA-44A8-8CAD-20A43772374D}" destId="{0C61D290-2246-4978-ADCC-12D614252679}" srcOrd="0" destOrd="0" parTransId="{8FF61F86-1CB3-45C8-A3E7-7288BFDEE021}" sibTransId="{824139CB-6421-4C69-B252-450BDDBD2FA2}"/>
    <dgm:cxn modelId="{3D1878D2-357E-46BB-A306-93C3C5685EF8}" type="presOf" srcId="{824139CB-6421-4C69-B252-450BDDBD2FA2}" destId="{367F8AE9-E7DE-43FA-8841-18410A24C0E6}" srcOrd="0" destOrd="0" presId="urn:microsoft.com/office/officeart/2018/2/layout/IconCircleList"/>
    <dgm:cxn modelId="{0B9B35E2-B48C-4DA3-9DBA-5C8D0E4B14DE}" type="presOf" srcId="{02ABE198-F290-4418-BD5F-5815405AD9C1}" destId="{744F2373-E162-4AAC-87D1-BBC485DDB56C}" srcOrd="0" destOrd="0" presId="urn:microsoft.com/office/officeart/2018/2/layout/IconCircleList"/>
    <dgm:cxn modelId="{D0FAE8E3-33E1-455F-BC4C-9F5DDCF0933E}" type="presOf" srcId="{52FDC27B-9538-46C4-8F33-55DE25E9D13E}" destId="{1EC1A43E-9DA6-4FD5-BE55-5660F85485DD}" srcOrd="0" destOrd="0" presId="urn:microsoft.com/office/officeart/2018/2/layout/IconCircleList"/>
    <dgm:cxn modelId="{9BDA93E6-CB12-4657-A4D2-0E1833AE8D1A}" srcId="{6E7AF37C-D7DA-44A8-8CAD-20A43772374D}" destId="{A5F4F4F3-92FB-420A-A5A9-32BBA2AEE0F7}" srcOrd="4" destOrd="0" parTransId="{9376398D-D2AA-4BFB-85FB-1A3D59A66BCF}" sibTransId="{4B421A7C-8172-44D8-BE89-94913E1F8AC0}"/>
    <dgm:cxn modelId="{113C10F6-03E1-45E7-BEA9-FD112FC22DA6}" type="presParOf" srcId="{C07DDBBA-61F7-4770-8CD2-BD2655B7F8A9}" destId="{EBC28C4D-2742-4FE7-82A1-E4059D0772C4}" srcOrd="0" destOrd="0" presId="urn:microsoft.com/office/officeart/2018/2/layout/IconCircleList"/>
    <dgm:cxn modelId="{7FDDB7F2-D059-4FAA-850F-8168C41094E3}" type="presParOf" srcId="{EBC28C4D-2742-4FE7-82A1-E4059D0772C4}" destId="{162DB706-F934-4D07-B001-58DDE0413A83}" srcOrd="0" destOrd="0" presId="urn:microsoft.com/office/officeart/2018/2/layout/IconCircleList"/>
    <dgm:cxn modelId="{ED56EA39-EB09-4F0D-9A0D-FA811FCF0EF7}" type="presParOf" srcId="{162DB706-F934-4D07-B001-58DDE0413A83}" destId="{B601F6E0-16FC-4088-8281-654D9DF006C6}" srcOrd="0" destOrd="0" presId="urn:microsoft.com/office/officeart/2018/2/layout/IconCircleList"/>
    <dgm:cxn modelId="{98A21E3D-5F63-4332-9031-F454612576F3}" type="presParOf" srcId="{162DB706-F934-4D07-B001-58DDE0413A83}" destId="{3385EFAE-BEB7-4958-94BC-C00778157327}" srcOrd="1" destOrd="0" presId="urn:microsoft.com/office/officeart/2018/2/layout/IconCircleList"/>
    <dgm:cxn modelId="{06988DC4-09E8-45C3-904F-E7B94B65B7A1}" type="presParOf" srcId="{162DB706-F934-4D07-B001-58DDE0413A83}" destId="{E273AD5D-3C4D-4149-90D2-A076393F44F3}" srcOrd="2" destOrd="0" presId="urn:microsoft.com/office/officeart/2018/2/layout/IconCircleList"/>
    <dgm:cxn modelId="{F897D2C2-B962-4EFD-9CCE-8D78DBE0B39F}" type="presParOf" srcId="{162DB706-F934-4D07-B001-58DDE0413A83}" destId="{FAD1B4E9-5BD1-4A98-B6FB-4B415272E6CD}" srcOrd="3" destOrd="0" presId="urn:microsoft.com/office/officeart/2018/2/layout/IconCircleList"/>
    <dgm:cxn modelId="{B5893B0C-382F-4FBC-9FEB-57054BB15F58}" type="presParOf" srcId="{EBC28C4D-2742-4FE7-82A1-E4059D0772C4}" destId="{367F8AE9-E7DE-43FA-8841-18410A24C0E6}" srcOrd="1" destOrd="0" presId="urn:microsoft.com/office/officeart/2018/2/layout/IconCircleList"/>
    <dgm:cxn modelId="{2FA92863-4BD6-4E85-BD5A-AB7E410988CB}" type="presParOf" srcId="{EBC28C4D-2742-4FE7-82A1-E4059D0772C4}" destId="{0B31B177-ABBD-4E2E-AD0E-7E005E79D983}" srcOrd="2" destOrd="0" presId="urn:microsoft.com/office/officeart/2018/2/layout/IconCircleList"/>
    <dgm:cxn modelId="{E412EEAB-0596-4786-91B4-EEEE58593B1D}" type="presParOf" srcId="{0B31B177-ABBD-4E2E-AD0E-7E005E79D983}" destId="{A363783B-157A-4A1F-A516-A61118B022D0}" srcOrd="0" destOrd="0" presId="urn:microsoft.com/office/officeart/2018/2/layout/IconCircleList"/>
    <dgm:cxn modelId="{A8A7C1A3-5588-4C8D-B818-EF519CDF9482}" type="presParOf" srcId="{0B31B177-ABBD-4E2E-AD0E-7E005E79D983}" destId="{B96587F0-BF48-4F68-BD71-8D49C946AD58}" srcOrd="1" destOrd="0" presId="urn:microsoft.com/office/officeart/2018/2/layout/IconCircleList"/>
    <dgm:cxn modelId="{E58C3031-212A-4AAC-B364-A853B37FBE50}" type="presParOf" srcId="{0B31B177-ABBD-4E2E-AD0E-7E005E79D983}" destId="{DE9A6F93-C5AC-49A6-9430-19CDE0CFE2BA}" srcOrd="2" destOrd="0" presId="urn:microsoft.com/office/officeart/2018/2/layout/IconCircleList"/>
    <dgm:cxn modelId="{B6373526-9FBD-46DB-A8CE-AED5EA663F60}" type="presParOf" srcId="{0B31B177-ABBD-4E2E-AD0E-7E005E79D983}" destId="{2365B15C-E282-4943-9B57-349875316494}" srcOrd="3" destOrd="0" presId="urn:microsoft.com/office/officeart/2018/2/layout/IconCircleList"/>
    <dgm:cxn modelId="{AAC16CD3-6E30-451B-ABE9-F2C80C054C0D}" type="presParOf" srcId="{EBC28C4D-2742-4FE7-82A1-E4059D0772C4}" destId="{D670B78C-E888-47AD-8E3E-23505FD21E19}" srcOrd="3" destOrd="0" presId="urn:microsoft.com/office/officeart/2018/2/layout/IconCircleList"/>
    <dgm:cxn modelId="{3FC4134E-5E7A-4F5E-9E57-CCCCC68734A0}" type="presParOf" srcId="{EBC28C4D-2742-4FE7-82A1-E4059D0772C4}" destId="{E1459E02-62C9-4EBE-AC21-82B1FE480B8F}" srcOrd="4" destOrd="0" presId="urn:microsoft.com/office/officeart/2018/2/layout/IconCircleList"/>
    <dgm:cxn modelId="{742B81A2-F7D7-4128-B450-14C3368D181C}" type="presParOf" srcId="{E1459E02-62C9-4EBE-AC21-82B1FE480B8F}" destId="{CA9B78B1-AA7F-445C-A57C-C17E0397AA91}" srcOrd="0" destOrd="0" presId="urn:microsoft.com/office/officeart/2018/2/layout/IconCircleList"/>
    <dgm:cxn modelId="{E71EAB1D-5A92-4E9B-BDFE-A86199638DFA}" type="presParOf" srcId="{E1459E02-62C9-4EBE-AC21-82B1FE480B8F}" destId="{8B5C15C2-5B87-48BF-A1BC-84D3A3E4B12B}" srcOrd="1" destOrd="0" presId="urn:microsoft.com/office/officeart/2018/2/layout/IconCircleList"/>
    <dgm:cxn modelId="{763B3B3D-A4C7-4114-BFE5-38420AF6C0B8}" type="presParOf" srcId="{E1459E02-62C9-4EBE-AC21-82B1FE480B8F}" destId="{084512BC-DF38-4389-8B48-189EF7F27E2C}" srcOrd="2" destOrd="0" presId="urn:microsoft.com/office/officeart/2018/2/layout/IconCircleList"/>
    <dgm:cxn modelId="{07ECFD39-E1CB-4A1E-A448-74D9194FBF61}" type="presParOf" srcId="{E1459E02-62C9-4EBE-AC21-82B1FE480B8F}" destId="{CE9155E4-2A4E-46CC-BA15-96BD504FF2B5}" srcOrd="3" destOrd="0" presId="urn:microsoft.com/office/officeart/2018/2/layout/IconCircleList"/>
    <dgm:cxn modelId="{A1C06976-B318-4D45-86C9-AD78C6825F5D}" type="presParOf" srcId="{EBC28C4D-2742-4FE7-82A1-E4059D0772C4}" destId="{A3C22A02-CDCD-4CF9-85CE-49BB149C07B6}" srcOrd="5" destOrd="0" presId="urn:microsoft.com/office/officeart/2018/2/layout/IconCircleList"/>
    <dgm:cxn modelId="{4D7DE605-08B4-421E-8CBA-BF1830F1BFE5}" type="presParOf" srcId="{EBC28C4D-2742-4FE7-82A1-E4059D0772C4}" destId="{85D12A9E-4109-4C71-AC12-EB52563D99E3}" srcOrd="6" destOrd="0" presId="urn:microsoft.com/office/officeart/2018/2/layout/IconCircleList"/>
    <dgm:cxn modelId="{D59C4337-A97A-4A55-9CF5-941438C7A37D}" type="presParOf" srcId="{85D12A9E-4109-4C71-AC12-EB52563D99E3}" destId="{732B2E10-671A-4C4A-A767-ECB42A429B64}" srcOrd="0" destOrd="0" presId="urn:microsoft.com/office/officeart/2018/2/layout/IconCircleList"/>
    <dgm:cxn modelId="{B9D78564-6D43-4ABE-B40E-F83C95FC1324}" type="presParOf" srcId="{85D12A9E-4109-4C71-AC12-EB52563D99E3}" destId="{1D80A659-8338-42ED-8FDB-4F2DAC74D72A}" srcOrd="1" destOrd="0" presId="urn:microsoft.com/office/officeart/2018/2/layout/IconCircleList"/>
    <dgm:cxn modelId="{FADE9DC9-FDB9-4964-8122-22722E086FEA}" type="presParOf" srcId="{85D12A9E-4109-4C71-AC12-EB52563D99E3}" destId="{6E87B456-30D2-42EF-9E6A-22D51EE56BCB}" srcOrd="2" destOrd="0" presId="urn:microsoft.com/office/officeart/2018/2/layout/IconCircleList"/>
    <dgm:cxn modelId="{9FF2EDEA-DBE0-462F-9C71-B180C95D59CD}" type="presParOf" srcId="{85D12A9E-4109-4C71-AC12-EB52563D99E3}" destId="{9D26C096-53B5-49DD-869D-5BB33E26A051}" srcOrd="3" destOrd="0" presId="urn:microsoft.com/office/officeart/2018/2/layout/IconCircleList"/>
    <dgm:cxn modelId="{518BB165-8BC3-4942-9DE3-09A817D5F6BB}" type="presParOf" srcId="{EBC28C4D-2742-4FE7-82A1-E4059D0772C4}" destId="{744F2373-E162-4AAC-87D1-BBC485DDB56C}" srcOrd="7" destOrd="0" presId="urn:microsoft.com/office/officeart/2018/2/layout/IconCircleList"/>
    <dgm:cxn modelId="{C579B577-3960-47BC-BCEC-9B607A0A1769}" type="presParOf" srcId="{EBC28C4D-2742-4FE7-82A1-E4059D0772C4}" destId="{EEDB511A-0D4E-4C9D-ABE3-82B5ADB46E4A}" srcOrd="8" destOrd="0" presId="urn:microsoft.com/office/officeart/2018/2/layout/IconCircleList"/>
    <dgm:cxn modelId="{E4889D25-5AC5-4944-AC81-CA9ED2C4EFD0}" type="presParOf" srcId="{EEDB511A-0D4E-4C9D-ABE3-82B5ADB46E4A}" destId="{44A5BB88-9042-4706-85C0-3D4D5DC6B68A}" srcOrd="0" destOrd="0" presId="urn:microsoft.com/office/officeart/2018/2/layout/IconCircleList"/>
    <dgm:cxn modelId="{8F073BD9-8429-409F-872C-CE087BEB6758}" type="presParOf" srcId="{EEDB511A-0D4E-4C9D-ABE3-82B5ADB46E4A}" destId="{51CB9698-672B-4B4C-AAA7-6F3AB76E3840}" srcOrd="1" destOrd="0" presId="urn:microsoft.com/office/officeart/2018/2/layout/IconCircleList"/>
    <dgm:cxn modelId="{5AA5429D-D9C4-4B42-B3EC-98705C539755}" type="presParOf" srcId="{EEDB511A-0D4E-4C9D-ABE3-82B5ADB46E4A}" destId="{096DCC12-B429-4363-B817-A6177CA61164}" srcOrd="2" destOrd="0" presId="urn:microsoft.com/office/officeart/2018/2/layout/IconCircleList"/>
    <dgm:cxn modelId="{26654321-5053-4493-BC62-F28DA36D2BD2}" type="presParOf" srcId="{EEDB511A-0D4E-4C9D-ABE3-82B5ADB46E4A}" destId="{818FE3E9-A841-4CC7-93C5-2E8401A56AA0}" srcOrd="3" destOrd="0" presId="urn:microsoft.com/office/officeart/2018/2/layout/IconCircleList"/>
    <dgm:cxn modelId="{CBE99F8C-EA36-4A68-8328-3B82A9F79BB8}" type="presParOf" srcId="{EBC28C4D-2742-4FE7-82A1-E4059D0772C4}" destId="{5CC0A5A8-BAAA-4804-9DC3-F7F9D6280749}" srcOrd="9" destOrd="0" presId="urn:microsoft.com/office/officeart/2018/2/layout/IconCircleList"/>
    <dgm:cxn modelId="{EBA37FD4-A1B0-42C5-BB54-48A62092D4CA}" type="presParOf" srcId="{EBC28C4D-2742-4FE7-82A1-E4059D0772C4}" destId="{AB788DC8-97F6-4916-91EE-2DA0E518331E}" srcOrd="10" destOrd="0" presId="urn:microsoft.com/office/officeart/2018/2/layout/IconCircleList"/>
    <dgm:cxn modelId="{961B4100-F096-48D2-97CE-6DA092ED3F77}" type="presParOf" srcId="{AB788DC8-97F6-4916-91EE-2DA0E518331E}" destId="{F957D415-EBC7-480D-BAD8-399338564D6C}" srcOrd="0" destOrd="0" presId="urn:microsoft.com/office/officeart/2018/2/layout/IconCircleList"/>
    <dgm:cxn modelId="{7F6787C6-0EB1-4A15-9748-FF1DFE413864}" type="presParOf" srcId="{AB788DC8-97F6-4916-91EE-2DA0E518331E}" destId="{C0B07E08-D4E9-4C22-89F1-BCADF39CF793}" srcOrd="1" destOrd="0" presId="urn:microsoft.com/office/officeart/2018/2/layout/IconCircleList"/>
    <dgm:cxn modelId="{ACE60015-E95F-44E7-AA90-82288C516F66}" type="presParOf" srcId="{AB788DC8-97F6-4916-91EE-2DA0E518331E}" destId="{C5FAB562-0F0E-4FE8-8D0B-70CE570259BF}" srcOrd="2" destOrd="0" presId="urn:microsoft.com/office/officeart/2018/2/layout/IconCircleList"/>
    <dgm:cxn modelId="{F2451601-8F71-491A-88EE-A5B35D0873BD}" type="presParOf" srcId="{AB788DC8-97F6-4916-91EE-2DA0E518331E}" destId="{1EC1A43E-9DA6-4FD5-BE55-5660F85485DD}" srcOrd="3" destOrd="0" presId="urn:microsoft.com/office/officeart/2018/2/layout/IconCircleList"/>
    <dgm:cxn modelId="{14E1F02B-3836-486B-B759-DFE838E35E93}" type="presParOf" srcId="{EBC28C4D-2742-4FE7-82A1-E4059D0772C4}" destId="{1A08793B-CF98-4C97-9686-83DF80097943}" srcOrd="11" destOrd="0" presId="urn:microsoft.com/office/officeart/2018/2/layout/IconCircleList"/>
    <dgm:cxn modelId="{BCBFE01A-AA20-4D02-BE97-A7CAB46932D0}" type="presParOf" srcId="{EBC28C4D-2742-4FE7-82A1-E4059D0772C4}" destId="{FB1DCBAA-77C0-4F40-94C2-67C64F2A1295}" srcOrd="12" destOrd="0" presId="urn:microsoft.com/office/officeart/2018/2/layout/IconCircleList"/>
    <dgm:cxn modelId="{8DCF3FD6-B8C1-4D8B-95F1-0417B0742087}" type="presParOf" srcId="{FB1DCBAA-77C0-4F40-94C2-67C64F2A1295}" destId="{D98EAFF7-9FA8-41BC-9A43-541F0B909D32}" srcOrd="0" destOrd="0" presId="urn:microsoft.com/office/officeart/2018/2/layout/IconCircleList"/>
    <dgm:cxn modelId="{5FED210C-FE9E-4CBF-A7D6-CE9BD9CE0A1B}" type="presParOf" srcId="{FB1DCBAA-77C0-4F40-94C2-67C64F2A1295}" destId="{10EE3550-ECCD-492F-9078-83CFF627B940}" srcOrd="1" destOrd="0" presId="urn:microsoft.com/office/officeart/2018/2/layout/IconCircleList"/>
    <dgm:cxn modelId="{28823FF5-3C97-418A-8967-D6F9CE41EC81}" type="presParOf" srcId="{FB1DCBAA-77C0-4F40-94C2-67C64F2A1295}" destId="{84BCA01B-9D64-425A-AAA5-C36BAE139B3A}" srcOrd="2" destOrd="0" presId="urn:microsoft.com/office/officeart/2018/2/layout/IconCircleList"/>
    <dgm:cxn modelId="{4833FC94-EF95-4962-B772-27A06E25CC68}" type="presParOf" srcId="{FB1DCBAA-77C0-4F40-94C2-67C64F2A1295}" destId="{ACD0A24F-E4E5-4275-AC78-33E50428D8A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A090A5-DE5B-4E25-A00E-82A98FA42C3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3321A23-92F3-48E7-97DE-0E0BD3667EC9}">
      <dgm:prSet/>
      <dgm:spPr/>
      <dgm:t>
        <a:bodyPr/>
        <a:lstStyle/>
        <a:p>
          <a:pPr>
            <a:lnSpc>
              <a:spcPct val="100000"/>
            </a:lnSpc>
          </a:pPr>
          <a:r>
            <a:rPr lang="en-US"/>
            <a:t>Akademikerföreningen vid Scania har i samarbete med företagsledningen arrangerat en Climate Day där samtliga anställda globalt fick utbildning i klimatfrågor relaterat till sina arbetsuppgifter. </a:t>
          </a:r>
        </a:p>
      </dgm:t>
    </dgm:pt>
    <dgm:pt modelId="{62663DC6-2274-4865-83EF-A9782E27390C}" type="parTrans" cxnId="{E026F9EA-D7F6-463D-8788-EB77D1211804}">
      <dgm:prSet/>
      <dgm:spPr/>
      <dgm:t>
        <a:bodyPr/>
        <a:lstStyle/>
        <a:p>
          <a:endParaRPr lang="en-US"/>
        </a:p>
      </dgm:t>
    </dgm:pt>
    <dgm:pt modelId="{B7CA386E-8629-4A45-B53D-136C627F850E}" type="sibTrans" cxnId="{E026F9EA-D7F6-463D-8788-EB77D1211804}">
      <dgm:prSet/>
      <dgm:spPr/>
      <dgm:t>
        <a:bodyPr/>
        <a:lstStyle/>
        <a:p>
          <a:endParaRPr lang="en-US"/>
        </a:p>
      </dgm:t>
    </dgm:pt>
    <dgm:pt modelId="{87D5098A-1DC7-4ED6-B1D9-7D1553594E59}">
      <dgm:prSet/>
      <dgm:spPr/>
      <dgm:t>
        <a:bodyPr/>
        <a:lstStyle/>
        <a:p>
          <a:pPr>
            <a:lnSpc>
              <a:spcPct val="100000"/>
            </a:lnSpc>
          </a:pPr>
          <a:r>
            <a:rPr lang="en-US"/>
            <a:t>De har även gjort en färdriktning för ett hållbart arbetsliv där företaget bl a uppmuntras underlätta en minskad klimatbelastning av medarbetarnas transport till och från arbetet. </a:t>
          </a:r>
        </a:p>
      </dgm:t>
    </dgm:pt>
    <dgm:pt modelId="{40577EC9-6BE2-43AD-91B7-FDFD42E9136E}" type="parTrans" cxnId="{059006EF-0FE8-442C-AAAF-5F9CB3CEFB29}">
      <dgm:prSet/>
      <dgm:spPr/>
      <dgm:t>
        <a:bodyPr/>
        <a:lstStyle/>
        <a:p>
          <a:endParaRPr lang="en-US"/>
        </a:p>
      </dgm:t>
    </dgm:pt>
    <dgm:pt modelId="{BBB67E65-736D-4C32-9643-6394DE798C41}" type="sibTrans" cxnId="{059006EF-0FE8-442C-AAAF-5F9CB3CEFB29}">
      <dgm:prSet/>
      <dgm:spPr/>
      <dgm:t>
        <a:bodyPr/>
        <a:lstStyle/>
        <a:p>
          <a:endParaRPr lang="en-US"/>
        </a:p>
      </dgm:t>
    </dgm:pt>
    <dgm:pt modelId="{6B9E637E-6E6D-4940-981D-8AEEAB92AABA}">
      <dgm:prSet/>
      <dgm:spPr/>
      <dgm:t>
        <a:bodyPr/>
        <a:lstStyle/>
        <a:p>
          <a:pPr>
            <a:lnSpc>
              <a:spcPct val="100000"/>
            </a:lnSpc>
          </a:pPr>
          <a:r>
            <a:rPr lang="en-US"/>
            <a:t>De lokala fackliga organisationerna har också formulerat en gemensam hållning att företaget bör sträva efter att leverera bränslesnåla fossilfria transportsystem.</a:t>
          </a:r>
        </a:p>
      </dgm:t>
    </dgm:pt>
    <dgm:pt modelId="{A63BF887-B441-44AA-A9B3-B1187FE00410}" type="parTrans" cxnId="{3D5086C8-DBD4-4BCB-B546-2EC32B5D313F}">
      <dgm:prSet/>
      <dgm:spPr/>
      <dgm:t>
        <a:bodyPr/>
        <a:lstStyle/>
        <a:p>
          <a:endParaRPr lang="en-US"/>
        </a:p>
      </dgm:t>
    </dgm:pt>
    <dgm:pt modelId="{F86415A2-1494-4681-90E5-493733E5236A}" type="sibTrans" cxnId="{3D5086C8-DBD4-4BCB-B546-2EC32B5D313F}">
      <dgm:prSet/>
      <dgm:spPr/>
      <dgm:t>
        <a:bodyPr/>
        <a:lstStyle/>
        <a:p>
          <a:endParaRPr lang="en-US"/>
        </a:p>
      </dgm:t>
    </dgm:pt>
    <dgm:pt modelId="{357931B8-FF7B-48A7-AC8F-174D7E913C1F}" type="pres">
      <dgm:prSet presAssocID="{9AA090A5-DE5B-4E25-A00E-82A98FA42C3E}" presName="root" presStyleCnt="0">
        <dgm:presLayoutVars>
          <dgm:dir/>
          <dgm:resizeHandles val="exact"/>
        </dgm:presLayoutVars>
      </dgm:prSet>
      <dgm:spPr/>
    </dgm:pt>
    <dgm:pt modelId="{37640975-A971-4B86-9BD0-FA2C6700B413}" type="pres">
      <dgm:prSet presAssocID="{43321A23-92F3-48E7-97DE-0E0BD3667EC9}" presName="compNode" presStyleCnt="0"/>
      <dgm:spPr/>
    </dgm:pt>
    <dgm:pt modelId="{9FA6F29B-9850-4C5A-A948-66D26464A057}" type="pres">
      <dgm:prSet presAssocID="{43321A23-92F3-48E7-97DE-0E0BD3667EC9}" presName="bgRect" presStyleLbl="bgShp" presStyleIdx="0" presStyleCnt="3"/>
      <dgm:spPr/>
    </dgm:pt>
    <dgm:pt modelId="{6C37D0E9-02EE-4BB5-B3F4-0896508C6D0B}" type="pres">
      <dgm:prSet presAssocID="{43321A23-92F3-48E7-97DE-0E0BD3667EC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ruitment Management"/>
        </a:ext>
      </dgm:extLst>
    </dgm:pt>
    <dgm:pt modelId="{D7746C62-15A3-4F1A-B065-DE668E1F29A6}" type="pres">
      <dgm:prSet presAssocID="{43321A23-92F3-48E7-97DE-0E0BD3667EC9}" presName="spaceRect" presStyleCnt="0"/>
      <dgm:spPr/>
    </dgm:pt>
    <dgm:pt modelId="{3E7E3078-CDAE-4215-8C97-00405B5F5C7A}" type="pres">
      <dgm:prSet presAssocID="{43321A23-92F3-48E7-97DE-0E0BD3667EC9}" presName="parTx" presStyleLbl="revTx" presStyleIdx="0" presStyleCnt="3">
        <dgm:presLayoutVars>
          <dgm:chMax val="0"/>
          <dgm:chPref val="0"/>
        </dgm:presLayoutVars>
      </dgm:prSet>
      <dgm:spPr/>
    </dgm:pt>
    <dgm:pt modelId="{BED06E0E-FF12-4AC1-8E26-DCBC5A3DD3A4}" type="pres">
      <dgm:prSet presAssocID="{B7CA386E-8629-4A45-B53D-136C627F850E}" presName="sibTrans" presStyleCnt="0"/>
      <dgm:spPr/>
    </dgm:pt>
    <dgm:pt modelId="{FAC5F56B-BD37-4EE8-BC97-B3E23AC58E57}" type="pres">
      <dgm:prSet presAssocID="{87D5098A-1DC7-4ED6-B1D9-7D1553594E59}" presName="compNode" presStyleCnt="0"/>
      <dgm:spPr/>
    </dgm:pt>
    <dgm:pt modelId="{D990982B-1D9F-4EB9-82BA-A9E665B369EE}" type="pres">
      <dgm:prSet presAssocID="{87D5098A-1DC7-4ED6-B1D9-7D1553594E59}" presName="bgRect" presStyleLbl="bgShp" presStyleIdx="1" presStyleCnt="3"/>
      <dgm:spPr/>
    </dgm:pt>
    <dgm:pt modelId="{89D3244D-EE90-4F42-8BC6-23F67B6F9D03}" type="pres">
      <dgm:prSet presAssocID="{87D5098A-1DC7-4ED6-B1D9-7D1553594E5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ffee Beans"/>
        </a:ext>
      </dgm:extLst>
    </dgm:pt>
    <dgm:pt modelId="{06D63512-7793-4D00-984E-AA058ED01B68}" type="pres">
      <dgm:prSet presAssocID="{87D5098A-1DC7-4ED6-B1D9-7D1553594E59}" presName="spaceRect" presStyleCnt="0"/>
      <dgm:spPr/>
    </dgm:pt>
    <dgm:pt modelId="{B462B0E5-F9FB-4A46-A3D5-E09A462754A6}" type="pres">
      <dgm:prSet presAssocID="{87D5098A-1DC7-4ED6-B1D9-7D1553594E59}" presName="parTx" presStyleLbl="revTx" presStyleIdx="1" presStyleCnt="3">
        <dgm:presLayoutVars>
          <dgm:chMax val="0"/>
          <dgm:chPref val="0"/>
        </dgm:presLayoutVars>
      </dgm:prSet>
      <dgm:spPr/>
    </dgm:pt>
    <dgm:pt modelId="{2DB07835-0D3A-4007-B341-270BE3B40F9E}" type="pres">
      <dgm:prSet presAssocID="{BBB67E65-736D-4C32-9643-6394DE798C41}" presName="sibTrans" presStyleCnt="0"/>
      <dgm:spPr/>
    </dgm:pt>
    <dgm:pt modelId="{7E215FAF-517E-4599-AE7A-EA28AA1B8DF1}" type="pres">
      <dgm:prSet presAssocID="{6B9E637E-6E6D-4940-981D-8AEEAB92AABA}" presName="compNode" presStyleCnt="0"/>
      <dgm:spPr/>
    </dgm:pt>
    <dgm:pt modelId="{5C4DEA93-5507-40F3-82FE-2B0B210497FE}" type="pres">
      <dgm:prSet presAssocID="{6B9E637E-6E6D-4940-981D-8AEEAB92AABA}" presName="bgRect" presStyleLbl="bgShp" presStyleIdx="2" presStyleCnt="3"/>
      <dgm:spPr/>
    </dgm:pt>
    <dgm:pt modelId="{BCD00482-E16A-4FD6-958A-3125DA16BBD1}" type="pres">
      <dgm:prSet presAssocID="{6B9E637E-6E6D-4940-981D-8AEEAB92AAB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ngerprint"/>
        </a:ext>
      </dgm:extLst>
    </dgm:pt>
    <dgm:pt modelId="{5B89642E-0ECF-40C7-B4D8-B44577ABE8B7}" type="pres">
      <dgm:prSet presAssocID="{6B9E637E-6E6D-4940-981D-8AEEAB92AABA}" presName="spaceRect" presStyleCnt="0"/>
      <dgm:spPr/>
    </dgm:pt>
    <dgm:pt modelId="{B7A8C63C-87E6-458A-8A63-F1F63AF02CC7}" type="pres">
      <dgm:prSet presAssocID="{6B9E637E-6E6D-4940-981D-8AEEAB92AABA}" presName="parTx" presStyleLbl="revTx" presStyleIdx="2" presStyleCnt="3">
        <dgm:presLayoutVars>
          <dgm:chMax val="0"/>
          <dgm:chPref val="0"/>
        </dgm:presLayoutVars>
      </dgm:prSet>
      <dgm:spPr/>
    </dgm:pt>
  </dgm:ptLst>
  <dgm:cxnLst>
    <dgm:cxn modelId="{4153E933-9F4B-4336-AD34-7DD9035387E9}" type="presOf" srcId="{6B9E637E-6E6D-4940-981D-8AEEAB92AABA}" destId="{B7A8C63C-87E6-458A-8A63-F1F63AF02CC7}" srcOrd="0" destOrd="0" presId="urn:microsoft.com/office/officeart/2018/2/layout/IconVerticalSolidList"/>
    <dgm:cxn modelId="{E12FEB44-FF49-4F10-B206-968BD1A2D289}" type="presOf" srcId="{43321A23-92F3-48E7-97DE-0E0BD3667EC9}" destId="{3E7E3078-CDAE-4215-8C97-00405B5F5C7A}" srcOrd="0" destOrd="0" presId="urn:microsoft.com/office/officeart/2018/2/layout/IconVerticalSolidList"/>
    <dgm:cxn modelId="{E488E996-0871-4549-89A6-0F0FFD4FD5D9}" type="presOf" srcId="{9AA090A5-DE5B-4E25-A00E-82A98FA42C3E}" destId="{357931B8-FF7B-48A7-AC8F-174D7E913C1F}" srcOrd="0" destOrd="0" presId="urn:microsoft.com/office/officeart/2018/2/layout/IconVerticalSolidList"/>
    <dgm:cxn modelId="{3D5086C8-DBD4-4BCB-B546-2EC32B5D313F}" srcId="{9AA090A5-DE5B-4E25-A00E-82A98FA42C3E}" destId="{6B9E637E-6E6D-4940-981D-8AEEAB92AABA}" srcOrd="2" destOrd="0" parTransId="{A63BF887-B441-44AA-A9B3-B1187FE00410}" sibTransId="{F86415A2-1494-4681-90E5-493733E5236A}"/>
    <dgm:cxn modelId="{E026F9EA-D7F6-463D-8788-EB77D1211804}" srcId="{9AA090A5-DE5B-4E25-A00E-82A98FA42C3E}" destId="{43321A23-92F3-48E7-97DE-0E0BD3667EC9}" srcOrd="0" destOrd="0" parTransId="{62663DC6-2274-4865-83EF-A9782E27390C}" sibTransId="{B7CA386E-8629-4A45-B53D-136C627F850E}"/>
    <dgm:cxn modelId="{059006EF-0FE8-442C-AAAF-5F9CB3CEFB29}" srcId="{9AA090A5-DE5B-4E25-A00E-82A98FA42C3E}" destId="{87D5098A-1DC7-4ED6-B1D9-7D1553594E59}" srcOrd="1" destOrd="0" parTransId="{40577EC9-6BE2-43AD-91B7-FDFD42E9136E}" sibTransId="{BBB67E65-736D-4C32-9643-6394DE798C41}"/>
    <dgm:cxn modelId="{9ACACCFB-0683-4666-9808-1594F5206962}" type="presOf" srcId="{87D5098A-1DC7-4ED6-B1D9-7D1553594E59}" destId="{B462B0E5-F9FB-4A46-A3D5-E09A462754A6}" srcOrd="0" destOrd="0" presId="urn:microsoft.com/office/officeart/2018/2/layout/IconVerticalSolidList"/>
    <dgm:cxn modelId="{0158DD13-0F64-4491-9805-C418D34A3E44}" type="presParOf" srcId="{357931B8-FF7B-48A7-AC8F-174D7E913C1F}" destId="{37640975-A971-4B86-9BD0-FA2C6700B413}" srcOrd="0" destOrd="0" presId="urn:microsoft.com/office/officeart/2018/2/layout/IconVerticalSolidList"/>
    <dgm:cxn modelId="{BFCB7FAC-F4EE-47BB-80D2-786A97E491D2}" type="presParOf" srcId="{37640975-A971-4B86-9BD0-FA2C6700B413}" destId="{9FA6F29B-9850-4C5A-A948-66D26464A057}" srcOrd="0" destOrd="0" presId="urn:microsoft.com/office/officeart/2018/2/layout/IconVerticalSolidList"/>
    <dgm:cxn modelId="{EB864B15-2009-40C0-9DE0-5ADA19A12D53}" type="presParOf" srcId="{37640975-A971-4B86-9BD0-FA2C6700B413}" destId="{6C37D0E9-02EE-4BB5-B3F4-0896508C6D0B}" srcOrd="1" destOrd="0" presId="urn:microsoft.com/office/officeart/2018/2/layout/IconVerticalSolidList"/>
    <dgm:cxn modelId="{0E651544-EB72-4479-BD78-9328233CDB97}" type="presParOf" srcId="{37640975-A971-4B86-9BD0-FA2C6700B413}" destId="{D7746C62-15A3-4F1A-B065-DE668E1F29A6}" srcOrd="2" destOrd="0" presId="urn:microsoft.com/office/officeart/2018/2/layout/IconVerticalSolidList"/>
    <dgm:cxn modelId="{2C99E187-FC8E-4CAB-8CCF-6D07A6C4DFFB}" type="presParOf" srcId="{37640975-A971-4B86-9BD0-FA2C6700B413}" destId="{3E7E3078-CDAE-4215-8C97-00405B5F5C7A}" srcOrd="3" destOrd="0" presId="urn:microsoft.com/office/officeart/2018/2/layout/IconVerticalSolidList"/>
    <dgm:cxn modelId="{0B9993D3-60A6-42B6-9125-F74F1D19CE19}" type="presParOf" srcId="{357931B8-FF7B-48A7-AC8F-174D7E913C1F}" destId="{BED06E0E-FF12-4AC1-8E26-DCBC5A3DD3A4}" srcOrd="1" destOrd="0" presId="urn:microsoft.com/office/officeart/2018/2/layout/IconVerticalSolidList"/>
    <dgm:cxn modelId="{B328129D-C4DD-4C2A-9C4E-38B378D09228}" type="presParOf" srcId="{357931B8-FF7B-48A7-AC8F-174D7E913C1F}" destId="{FAC5F56B-BD37-4EE8-BC97-B3E23AC58E57}" srcOrd="2" destOrd="0" presId="urn:microsoft.com/office/officeart/2018/2/layout/IconVerticalSolidList"/>
    <dgm:cxn modelId="{800B2E68-AD6C-43CA-B87B-7137AFDAF245}" type="presParOf" srcId="{FAC5F56B-BD37-4EE8-BC97-B3E23AC58E57}" destId="{D990982B-1D9F-4EB9-82BA-A9E665B369EE}" srcOrd="0" destOrd="0" presId="urn:microsoft.com/office/officeart/2018/2/layout/IconVerticalSolidList"/>
    <dgm:cxn modelId="{927C53EC-EB54-4922-AA0E-C7D5F2AB140B}" type="presParOf" srcId="{FAC5F56B-BD37-4EE8-BC97-B3E23AC58E57}" destId="{89D3244D-EE90-4F42-8BC6-23F67B6F9D03}" srcOrd="1" destOrd="0" presId="urn:microsoft.com/office/officeart/2018/2/layout/IconVerticalSolidList"/>
    <dgm:cxn modelId="{B816415F-6308-43C5-B201-655CA979CCEC}" type="presParOf" srcId="{FAC5F56B-BD37-4EE8-BC97-B3E23AC58E57}" destId="{06D63512-7793-4D00-984E-AA058ED01B68}" srcOrd="2" destOrd="0" presId="urn:microsoft.com/office/officeart/2018/2/layout/IconVerticalSolidList"/>
    <dgm:cxn modelId="{16016329-CE85-4989-B69A-2E3609E779B3}" type="presParOf" srcId="{FAC5F56B-BD37-4EE8-BC97-B3E23AC58E57}" destId="{B462B0E5-F9FB-4A46-A3D5-E09A462754A6}" srcOrd="3" destOrd="0" presId="urn:microsoft.com/office/officeart/2018/2/layout/IconVerticalSolidList"/>
    <dgm:cxn modelId="{330DAC05-08D9-49B9-93D3-F66B4EB1B801}" type="presParOf" srcId="{357931B8-FF7B-48A7-AC8F-174D7E913C1F}" destId="{2DB07835-0D3A-4007-B341-270BE3B40F9E}" srcOrd="3" destOrd="0" presId="urn:microsoft.com/office/officeart/2018/2/layout/IconVerticalSolidList"/>
    <dgm:cxn modelId="{6CA2D107-FF6A-426D-955F-E6FFBEA0086E}" type="presParOf" srcId="{357931B8-FF7B-48A7-AC8F-174D7E913C1F}" destId="{7E215FAF-517E-4599-AE7A-EA28AA1B8DF1}" srcOrd="4" destOrd="0" presId="urn:microsoft.com/office/officeart/2018/2/layout/IconVerticalSolidList"/>
    <dgm:cxn modelId="{FDD2F92F-DD8C-40E0-8D1C-4E8BB4298B4A}" type="presParOf" srcId="{7E215FAF-517E-4599-AE7A-EA28AA1B8DF1}" destId="{5C4DEA93-5507-40F3-82FE-2B0B210497FE}" srcOrd="0" destOrd="0" presId="urn:microsoft.com/office/officeart/2018/2/layout/IconVerticalSolidList"/>
    <dgm:cxn modelId="{DE2C05C2-134D-4354-AAFE-D4031C8CA033}" type="presParOf" srcId="{7E215FAF-517E-4599-AE7A-EA28AA1B8DF1}" destId="{BCD00482-E16A-4FD6-958A-3125DA16BBD1}" srcOrd="1" destOrd="0" presId="urn:microsoft.com/office/officeart/2018/2/layout/IconVerticalSolidList"/>
    <dgm:cxn modelId="{A0EB0719-BDE2-40FD-98EA-D2FB19A800DA}" type="presParOf" srcId="{7E215FAF-517E-4599-AE7A-EA28AA1B8DF1}" destId="{5B89642E-0ECF-40C7-B4D8-B44577ABE8B7}" srcOrd="2" destOrd="0" presId="urn:microsoft.com/office/officeart/2018/2/layout/IconVerticalSolidList"/>
    <dgm:cxn modelId="{251B8E51-96A7-48A0-9348-F0B01CF9D25A}" type="presParOf" srcId="{7E215FAF-517E-4599-AE7A-EA28AA1B8DF1}" destId="{B7A8C63C-87E6-458A-8A63-F1F63AF02CC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461C79-14F4-4893-B925-D8CDA919C2A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7AE1628-AA88-4293-A679-3E1F8A2707A5}">
      <dgm:prSet/>
      <dgm:spPr/>
      <dgm:t>
        <a:bodyPr/>
        <a:lstStyle/>
        <a:p>
          <a:r>
            <a:rPr lang="en-US"/>
            <a:t>Klimat- och hållbarhetsfrågor är viktiga för många människor i samhället och många arbetssökande är idag kritiska till företag som inte tar sitt ansvar och arbetar med dessa frågor. </a:t>
          </a:r>
        </a:p>
      </dgm:t>
    </dgm:pt>
    <dgm:pt modelId="{312BD431-9E48-42D1-B430-51452311E05F}" type="parTrans" cxnId="{A064B6BF-E3FA-4FCF-9C6D-C4A128E314BC}">
      <dgm:prSet/>
      <dgm:spPr/>
      <dgm:t>
        <a:bodyPr/>
        <a:lstStyle/>
        <a:p>
          <a:endParaRPr lang="en-US"/>
        </a:p>
      </dgm:t>
    </dgm:pt>
    <dgm:pt modelId="{AF43E983-4AE8-4214-93E5-382E035D0A42}" type="sibTrans" cxnId="{A064B6BF-E3FA-4FCF-9C6D-C4A128E314BC}">
      <dgm:prSet/>
      <dgm:spPr/>
      <dgm:t>
        <a:bodyPr/>
        <a:lstStyle/>
        <a:p>
          <a:endParaRPr lang="en-US"/>
        </a:p>
      </dgm:t>
    </dgm:pt>
    <dgm:pt modelId="{93FBA282-6A5B-4051-9822-222241133E50}">
      <dgm:prSet/>
      <dgm:spPr/>
      <dgm:t>
        <a:bodyPr/>
        <a:lstStyle/>
        <a:p>
          <a:r>
            <a:rPr lang="en-US"/>
            <a:t>Bland annat visar Manpowers undersökning Manpower Work Life att nästan nio av tio tycker att det är viktigt att deras arbetsgivare tar ansvar för att minska sin klimatpåverkan. 63 procent vill i ganska eller mycket hög utsträckning engagera sig i klimatarbetet på arbetsplatsen.</a:t>
          </a:r>
        </a:p>
      </dgm:t>
    </dgm:pt>
    <dgm:pt modelId="{6F565041-65C9-4F01-A301-8C17F848642E}" type="parTrans" cxnId="{6F93FEA6-FC35-412B-AC2C-191F3AEADBA9}">
      <dgm:prSet/>
      <dgm:spPr/>
      <dgm:t>
        <a:bodyPr/>
        <a:lstStyle/>
        <a:p>
          <a:endParaRPr lang="en-US"/>
        </a:p>
      </dgm:t>
    </dgm:pt>
    <dgm:pt modelId="{0F3F67F4-E512-4C74-8524-481E6FF940DB}" type="sibTrans" cxnId="{6F93FEA6-FC35-412B-AC2C-191F3AEADBA9}">
      <dgm:prSet/>
      <dgm:spPr/>
      <dgm:t>
        <a:bodyPr/>
        <a:lstStyle/>
        <a:p>
          <a:endParaRPr lang="en-US"/>
        </a:p>
      </dgm:t>
    </dgm:pt>
    <dgm:pt modelId="{C5867517-406F-4711-89A9-93EBB11B4EC1}">
      <dgm:prSet/>
      <dgm:spPr/>
      <dgm:t>
        <a:bodyPr/>
        <a:lstStyle/>
        <a:p>
          <a:r>
            <a:rPr lang="en-US"/>
            <a:t>I och med det ovan nämnda kan det vara en avgörande faktor att arbetsgivarna visar ett engagemang i hållbarhetsfrågorna för att vara en attraktiv arbetsgivare.</a:t>
          </a:r>
        </a:p>
      </dgm:t>
    </dgm:pt>
    <dgm:pt modelId="{4B5AF92E-4614-4F34-A95C-995C1C577E56}" type="parTrans" cxnId="{CD707C80-0953-4AEF-9EA6-025A6C8EEF86}">
      <dgm:prSet/>
      <dgm:spPr/>
      <dgm:t>
        <a:bodyPr/>
        <a:lstStyle/>
        <a:p>
          <a:endParaRPr lang="en-US"/>
        </a:p>
      </dgm:t>
    </dgm:pt>
    <dgm:pt modelId="{72806B3D-C7CA-49C4-BE9A-3802F4C56060}" type="sibTrans" cxnId="{CD707C80-0953-4AEF-9EA6-025A6C8EEF86}">
      <dgm:prSet/>
      <dgm:spPr/>
      <dgm:t>
        <a:bodyPr/>
        <a:lstStyle/>
        <a:p>
          <a:endParaRPr lang="en-US"/>
        </a:p>
      </dgm:t>
    </dgm:pt>
    <dgm:pt modelId="{51691AD6-0129-4E68-B457-CDCF50FD2680}" type="pres">
      <dgm:prSet presAssocID="{C4461C79-14F4-4893-B925-D8CDA919C2A8}" presName="root" presStyleCnt="0">
        <dgm:presLayoutVars>
          <dgm:dir/>
          <dgm:resizeHandles val="exact"/>
        </dgm:presLayoutVars>
      </dgm:prSet>
      <dgm:spPr/>
    </dgm:pt>
    <dgm:pt modelId="{13E34101-91CC-4B44-8859-B5AE2B2038AF}" type="pres">
      <dgm:prSet presAssocID="{67AE1628-AA88-4293-A679-3E1F8A2707A5}" presName="compNode" presStyleCnt="0"/>
      <dgm:spPr/>
    </dgm:pt>
    <dgm:pt modelId="{B6A97EA7-9F49-4725-850C-7C3A5E7B5D06}" type="pres">
      <dgm:prSet presAssocID="{67AE1628-AA88-4293-A679-3E1F8A2707A5}" presName="bgRect" presStyleLbl="bgShp" presStyleIdx="0" presStyleCnt="3"/>
      <dgm:spPr/>
    </dgm:pt>
    <dgm:pt modelId="{B276A3ED-41FB-44B1-8070-9A4795EB9821}" type="pres">
      <dgm:prSet presAssocID="{67AE1628-AA88-4293-A679-3E1F8A2707A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393F3EC9-3D64-4BA5-B7EB-5A5F22494043}" type="pres">
      <dgm:prSet presAssocID="{67AE1628-AA88-4293-A679-3E1F8A2707A5}" presName="spaceRect" presStyleCnt="0"/>
      <dgm:spPr/>
    </dgm:pt>
    <dgm:pt modelId="{4A7CE98F-11CB-4A1C-B1F5-815D3BB3BC63}" type="pres">
      <dgm:prSet presAssocID="{67AE1628-AA88-4293-A679-3E1F8A2707A5}" presName="parTx" presStyleLbl="revTx" presStyleIdx="0" presStyleCnt="3">
        <dgm:presLayoutVars>
          <dgm:chMax val="0"/>
          <dgm:chPref val="0"/>
        </dgm:presLayoutVars>
      </dgm:prSet>
      <dgm:spPr/>
    </dgm:pt>
    <dgm:pt modelId="{E7C8B894-9AE5-49FC-9307-7CAA8DB7BF91}" type="pres">
      <dgm:prSet presAssocID="{AF43E983-4AE8-4214-93E5-382E035D0A42}" presName="sibTrans" presStyleCnt="0"/>
      <dgm:spPr/>
    </dgm:pt>
    <dgm:pt modelId="{A1C02E6D-416C-4B6A-A3B9-8CB284E0B5B6}" type="pres">
      <dgm:prSet presAssocID="{93FBA282-6A5B-4051-9822-222241133E50}" presName="compNode" presStyleCnt="0"/>
      <dgm:spPr/>
    </dgm:pt>
    <dgm:pt modelId="{C77A690B-A93E-44C4-8554-A2F089AD4C87}" type="pres">
      <dgm:prSet presAssocID="{93FBA282-6A5B-4051-9822-222241133E50}" presName="bgRect" presStyleLbl="bgShp" presStyleIdx="1" presStyleCnt="3"/>
      <dgm:spPr/>
    </dgm:pt>
    <dgm:pt modelId="{21A327CC-F810-4D16-BC8C-12EB6F35B71B}" type="pres">
      <dgm:prSet presAssocID="{93FBA282-6A5B-4051-9822-222241133E5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udience"/>
        </a:ext>
      </dgm:extLst>
    </dgm:pt>
    <dgm:pt modelId="{0CF25711-E060-4139-B16F-317D1F653D03}" type="pres">
      <dgm:prSet presAssocID="{93FBA282-6A5B-4051-9822-222241133E50}" presName="spaceRect" presStyleCnt="0"/>
      <dgm:spPr/>
    </dgm:pt>
    <dgm:pt modelId="{167E95A9-C717-4408-A082-7C1EE042D810}" type="pres">
      <dgm:prSet presAssocID="{93FBA282-6A5B-4051-9822-222241133E50}" presName="parTx" presStyleLbl="revTx" presStyleIdx="1" presStyleCnt="3">
        <dgm:presLayoutVars>
          <dgm:chMax val="0"/>
          <dgm:chPref val="0"/>
        </dgm:presLayoutVars>
      </dgm:prSet>
      <dgm:spPr/>
    </dgm:pt>
    <dgm:pt modelId="{1A5F3D8F-E87F-4039-9A13-EB24F9FF8437}" type="pres">
      <dgm:prSet presAssocID="{0F3F67F4-E512-4C74-8524-481E6FF940DB}" presName="sibTrans" presStyleCnt="0"/>
      <dgm:spPr/>
    </dgm:pt>
    <dgm:pt modelId="{EAA476FB-AB45-4B98-8A6D-9A07C6DB58C9}" type="pres">
      <dgm:prSet presAssocID="{C5867517-406F-4711-89A9-93EBB11B4EC1}" presName="compNode" presStyleCnt="0"/>
      <dgm:spPr/>
    </dgm:pt>
    <dgm:pt modelId="{364CA884-AFF0-4484-8101-FD091BBE5772}" type="pres">
      <dgm:prSet presAssocID="{C5867517-406F-4711-89A9-93EBB11B4EC1}" presName="bgRect" presStyleLbl="bgShp" presStyleIdx="2" presStyleCnt="3"/>
      <dgm:spPr/>
    </dgm:pt>
    <dgm:pt modelId="{C4A49C62-96EC-4925-A6C9-0CC21EBCD47F}" type="pres">
      <dgm:prSet presAssocID="{C5867517-406F-4711-89A9-93EBB11B4EC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A0A3BDB7-BC01-40CA-9AA2-9DD5FBFC8D85}" type="pres">
      <dgm:prSet presAssocID="{C5867517-406F-4711-89A9-93EBB11B4EC1}" presName="spaceRect" presStyleCnt="0"/>
      <dgm:spPr/>
    </dgm:pt>
    <dgm:pt modelId="{C002DA65-98F1-4DB3-B4E4-7A51678CCF42}" type="pres">
      <dgm:prSet presAssocID="{C5867517-406F-4711-89A9-93EBB11B4EC1}" presName="parTx" presStyleLbl="revTx" presStyleIdx="2" presStyleCnt="3">
        <dgm:presLayoutVars>
          <dgm:chMax val="0"/>
          <dgm:chPref val="0"/>
        </dgm:presLayoutVars>
      </dgm:prSet>
      <dgm:spPr/>
    </dgm:pt>
  </dgm:ptLst>
  <dgm:cxnLst>
    <dgm:cxn modelId="{398F1E1D-76BD-418A-BD22-200832C34463}" type="presOf" srcId="{67AE1628-AA88-4293-A679-3E1F8A2707A5}" destId="{4A7CE98F-11CB-4A1C-B1F5-815D3BB3BC63}" srcOrd="0" destOrd="0" presId="urn:microsoft.com/office/officeart/2018/2/layout/IconVerticalSolidList"/>
    <dgm:cxn modelId="{CD707C80-0953-4AEF-9EA6-025A6C8EEF86}" srcId="{C4461C79-14F4-4893-B925-D8CDA919C2A8}" destId="{C5867517-406F-4711-89A9-93EBB11B4EC1}" srcOrd="2" destOrd="0" parTransId="{4B5AF92E-4614-4F34-A95C-995C1C577E56}" sibTransId="{72806B3D-C7CA-49C4-BE9A-3802F4C56060}"/>
    <dgm:cxn modelId="{20156285-4095-4350-9FE5-AE30E5BE4EF2}" type="presOf" srcId="{C4461C79-14F4-4893-B925-D8CDA919C2A8}" destId="{51691AD6-0129-4E68-B457-CDCF50FD2680}" srcOrd="0" destOrd="0" presId="urn:microsoft.com/office/officeart/2018/2/layout/IconVerticalSolidList"/>
    <dgm:cxn modelId="{A788EB9C-0C04-4616-ABF6-E60358E8BF3D}" type="presOf" srcId="{93FBA282-6A5B-4051-9822-222241133E50}" destId="{167E95A9-C717-4408-A082-7C1EE042D810}" srcOrd="0" destOrd="0" presId="urn:microsoft.com/office/officeart/2018/2/layout/IconVerticalSolidList"/>
    <dgm:cxn modelId="{6F93FEA6-FC35-412B-AC2C-191F3AEADBA9}" srcId="{C4461C79-14F4-4893-B925-D8CDA919C2A8}" destId="{93FBA282-6A5B-4051-9822-222241133E50}" srcOrd="1" destOrd="0" parTransId="{6F565041-65C9-4F01-A301-8C17F848642E}" sibTransId="{0F3F67F4-E512-4C74-8524-481E6FF940DB}"/>
    <dgm:cxn modelId="{A064B6BF-E3FA-4FCF-9C6D-C4A128E314BC}" srcId="{C4461C79-14F4-4893-B925-D8CDA919C2A8}" destId="{67AE1628-AA88-4293-A679-3E1F8A2707A5}" srcOrd="0" destOrd="0" parTransId="{312BD431-9E48-42D1-B430-51452311E05F}" sibTransId="{AF43E983-4AE8-4214-93E5-382E035D0A42}"/>
    <dgm:cxn modelId="{0E45B3D8-3BD3-4D9D-9628-F41074B3D918}" type="presOf" srcId="{C5867517-406F-4711-89A9-93EBB11B4EC1}" destId="{C002DA65-98F1-4DB3-B4E4-7A51678CCF42}" srcOrd="0" destOrd="0" presId="urn:microsoft.com/office/officeart/2018/2/layout/IconVerticalSolidList"/>
    <dgm:cxn modelId="{E78A8878-EE82-45DA-A879-F26DE96D8A29}" type="presParOf" srcId="{51691AD6-0129-4E68-B457-CDCF50FD2680}" destId="{13E34101-91CC-4B44-8859-B5AE2B2038AF}" srcOrd="0" destOrd="0" presId="urn:microsoft.com/office/officeart/2018/2/layout/IconVerticalSolidList"/>
    <dgm:cxn modelId="{9E3C6F87-8C15-40FE-BA3E-DB16B54555B7}" type="presParOf" srcId="{13E34101-91CC-4B44-8859-B5AE2B2038AF}" destId="{B6A97EA7-9F49-4725-850C-7C3A5E7B5D06}" srcOrd="0" destOrd="0" presId="urn:microsoft.com/office/officeart/2018/2/layout/IconVerticalSolidList"/>
    <dgm:cxn modelId="{F8624083-025B-4F0C-A162-524B676BFB59}" type="presParOf" srcId="{13E34101-91CC-4B44-8859-B5AE2B2038AF}" destId="{B276A3ED-41FB-44B1-8070-9A4795EB9821}" srcOrd="1" destOrd="0" presId="urn:microsoft.com/office/officeart/2018/2/layout/IconVerticalSolidList"/>
    <dgm:cxn modelId="{4BB55AB9-2EBA-488D-A42E-54460B349BA0}" type="presParOf" srcId="{13E34101-91CC-4B44-8859-B5AE2B2038AF}" destId="{393F3EC9-3D64-4BA5-B7EB-5A5F22494043}" srcOrd="2" destOrd="0" presId="urn:microsoft.com/office/officeart/2018/2/layout/IconVerticalSolidList"/>
    <dgm:cxn modelId="{9AB2EFBC-A86A-4E5E-9C16-9BCB02D3C503}" type="presParOf" srcId="{13E34101-91CC-4B44-8859-B5AE2B2038AF}" destId="{4A7CE98F-11CB-4A1C-B1F5-815D3BB3BC63}" srcOrd="3" destOrd="0" presId="urn:microsoft.com/office/officeart/2018/2/layout/IconVerticalSolidList"/>
    <dgm:cxn modelId="{C80FE3C9-07DC-4A03-9DA3-FAC8FEAA8C9F}" type="presParOf" srcId="{51691AD6-0129-4E68-B457-CDCF50FD2680}" destId="{E7C8B894-9AE5-49FC-9307-7CAA8DB7BF91}" srcOrd="1" destOrd="0" presId="urn:microsoft.com/office/officeart/2018/2/layout/IconVerticalSolidList"/>
    <dgm:cxn modelId="{FFEA4582-ED84-49E0-9E4B-86E8B51E8CB0}" type="presParOf" srcId="{51691AD6-0129-4E68-B457-CDCF50FD2680}" destId="{A1C02E6D-416C-4B6A-A3B9-8CB284E0B5B6}" srcOrd="2" destOrd="0" presId="urn:microsoft.com/office/officeart/2018/2/layout/IconVerticalSolidList"/>
    <dgm:cxn modelId="{94D9239C-9A56-4736-8327-E1356E9A077D}" type="presParOf" srcId="{A1C02E6D-416C-4B6A-A3B9-8CB284E0B5B6}" destId="{C77A690B-A93E-44C4-8554-A2F089AD4C87}" srcOrd="0" destOrd="0" presId="urn:microsoft.com/office/officeart/2018/2/layout/IconVerticalSolidList"/>
    <dgm:cxn modelId="{F0EDC1C7-217F-4B45-9C0C-8E70DD416DBE}" type="presParOf" srcId="{A1C02E6D-416C-4B6A-A3B9-8CB284E0B5B6}" destId="{21A327CC-F810-4D16-BC8C-12EB6F35B71B}" srcOrd="1" destOrd="0" presId="urn:microsoft.com/office/officeart/2018/2/layout/IconVerticalSolidList"/>
    <dgm:cxn modelId="{1517B668-006D-4770-BEE6-071EE49DC049}" type="presParOf" srcId="{A1C02E6D-416C-4B6A-A3B9-8CB284E0B5B6}" destId="{0CF25711-E060-4139-B16F-317D1F653D03}" srcOrd="2" destOrd="0" presId="urn:microsoft.com/office/officeart/2018/2/layout/IconVerticalSolidList"/>
    <dgm:cxn modelId="{FFB62521-3465-407B-AAC2-E15ECD431D57}" type="presParOf" srcId="{A1C02E6D-416C-4B6A-A3B9-8CB284E0B5B6}" destId="{167E95A9-C717-4408-A082-7C1EE042D810}" srcOrd="3" destOrd="0" presId="urn:microsoft.com/office/officeart/2018/2/layout/IconVerticalSolidList"/>
    <dgm:cxn modelId="{33F5EC03-9E84-431A-BD6C-2FBE4CBC6E52}" type="presParOf" srcId="{51691AD6-0129-4E68-B457-CDCF50FD2680}" destId="{1A5F3D8F-E87F-4039-9A13-EB24F9FF8437}" srcOrd="3" destOrd="0" presId="urn:microsoft.com/office/officeart/2018/2/layout/IconVerticalSolidList"/>
    <dgm:cxn modelId="{D8812AD6-4BF2-42BC-8147-DA57AD91F4C6}" type="presParOf" srcId="{51691AD6-0129-4E68-B457-CDCF50FD2680}" destId="{EAA476FB-AB45-4B98-8A6D-9A07C6DB58C9}" srcOrd="4" destOrd="0" presId="urn:microsoft.com/office/officeart/2018/2/layout/IconVerticalSolidList"/>
    <dgm:cxn modelId="{09CAB32F-9BD7-4E90-BE7D-A1A390654F94}" type="presParOf" srcId="{EAA476FB-AB45-4B98-8A6D-9A07C6DB58C9}" destId="{364CA884-AFF0-4484-8101-FD091BBE5772}" srcOrd="0" destOrd="0" presId="urn:microsoft.com/office/officeart/2018/2/layout/IconVerticalSolidList"/>
    <dgm:cxn modelId="{55790E8B-4ECC-41B9-8CEC-82AA0A146F70}" type="presParOf" srcId="{EAA476FB-AB45-4B98-8A6D-9A07C6DB58C9}" destId="{C4A49C62-96EC-4925-A6C9-0CC21EBCD47F}" srcOrd="1" destOrd="0" presId="urn:microsoft.com/office/officeart/2018/2/layout/IconVerticalSolidList"/>
    <dgm:cxn modelId="{14F3D2EF-9146-456B-94FB-054EE511678E}" type="presParOf" srcId="{EAA476FB-AB45-4B98-8A6D-9A07C6DB58C9}" destId="{A0A3BDB7-BC01-40CA-9AA2-9DD5FBFC8D85}" srcOrd="2" destOrd="0" presId="urn:microsoft.com/office/officeart/2018/2/layout/IconVerticalSolidList"/>
    <dgm:cxn modelId="{B05DFFB3-1425-444E-9DFD-45C0056D329F}" type="presParOf" srcId="{EAA476FB-AB45-4B98-8A6D-9A07C6DB58C9}" destId="{C002DA65-98F1-4DB3-B4E4-7A51678CCF4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41558-6AB6-48D0-A0BF-F467944E0D3A}">
      <dsp:nvSpPr>
        <dsp:cNvPr id="0" name=""/>
        <dsp:cNvSpPr/>
      </dsp:nvSpPr>
      <dsp:spPr>
        <a:xfrm>
          <a:off x="0" y="469"/>
          <a:ext cx="10630800" cy="10980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A95A63-A6A1-43BA-B3D5-02726E986C31}">
      <dsp:nvSpPr>
        <dsp:cNvPr id="0" name=""/>
        <dsp:cNvSpPr/>
      </dsp:nvSpPr>
      <dsp:spPr>
        <a:xfrm>
          <a:off x="332168" y="247536"/>
          <a:ext cx="603941" cy="6039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D59298-63C9-4E18-B5B0-BD657A46EF6E}">
      <dsp:nvSpPr>
        <dsp:cNvPr id="0" name=""/>
        <dsp:cNvSpPr/>
      </dsp:nvSpPr>
      <dsp:spPr>
        <a:xfrm>
          <a:off x="1268277" y="469"/>
          <a:ext cx="9362522" cy="1098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13" tIns="116213" rIns="116213" bIns="116213" numCol="1" spcCol="1270" anchor="ctr" anchorCtr="0">
          <a:noAutofit/>
        </a:bodyPr>
        <a:lstStyle/>
        <a:p>
          <a:pPr marL="0" lvl="0" indent="0" algn="l" defTabSz="1111250">
            <a:lnSpc>
              <a:spcPct val="90000"/>
            </a:lnSpc>
            <a:spcBef>
              <a:spcPct val="0"/>
            </a:spcBef>
            <a:spcAft>
              <a:spcPct val="35000"/>
            </a:spcAft>
            <a:buNone/>
          </a:pPr>
          <a:r>
            <a:rPr lang="en-US" sz="2500" kern="1200"/>
            <a:t>Begreppet omfattar </a:t>
          </a:r>
          <a:r>
            <a:rPr lang="en-US" sz="2500" b="1" kern="1200"/>
            <a:t>miljömässig-, social- och ekonomisk </a:t>
          </a:r>
          <a:r>
            <a:rPr lang="en-US" sz="2500" kern="1200"/>
            <a:t>hållbarhet. </a:t>
          </a:r>
        </a:p>
      </dsp:txBody>
      <dsp:txXfrm>
        <a:off x="1268277" y="469"/>
        <a:ext cx="9362522" cy="1098076"/>
      </dsp:txXfrm>
    </dsp:sp>
    <dsp:sp modelId="{45468C05-BF94-4EF5-A269-7B51E6ED9CED}">
      <dsp:nvSpPr>
        <dsp:cNvPr id="0" name=""/>
        <dsp:cNvSpPr/>
      </dsp:nvSpPr>
      <dsp:spPr>
        <a:xfrm>
          <a:off x="0" y="1373064"/>
          <a:ext cx="10630800" cy="10980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AC9951-E4D9-4511-BE99-7961C10BB0B3}">
      <dsp:nvSpPr>
        <dsp:cNvPr id="0" name=""/>
        <dsp:cNvSpPr/>
      </dsp:nvSpPr>
      <dsp:spPr>
        <a:xfrm>
          <a:off x="332168" y="1620131"/>
          <a:ext cx="603941" cy="6039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DF6BE8-C54A-4189-9B2B-BD44CC00AB05}">
      <dsp:nvSpPr>
        <dsp:cNvPr id="0" name=""/>
        <dsp:cNvSpPr/>
      </dsp:nvSpPr>
      <dsp:spPr>
        <a:xfrm>
          <a:off x="1268277" y="1373064"/>
          <a:ext cx="9362522" cy="1098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13" tIns="116213" rIns="116213" bIns="116213" numCol="1" spcCol="1270" anchor="ctr" anchorCtr="0">
          <a:noAutofit/>
        </a:bodyPr>
        <a:lstStyle/>
        <a:p>
          <a:pPr marL="0" lvl="0" indent="0" algn="l" defTabSz="1111250">
            <a:lnSpc>
              <a:spcPct val="90000"/>
            </a:lnSpc>
            <a:spcBef>
              <a:spcPct val="0"/>
            </a:spcBef>
            <a:spcAft>
              <a:spcPct val="35000"/>
            </a:spcAft>
            <a:buNone/>
          </a:pPr>
          <a:r>
            <a:rPr lang="en-US" sz="2500" kern="1200"/>
            <a:t>Social hållbarhet handlar om individens rättigheter, välbefinnande och behov.</a:t>
          </a:r>
        </a:p>
      </dsp:txBody>
      <dsp:txXfrm>
        <a:off x="1268277" y="1373064"/>
        <a:ext cx="9362522" cy="1098076"/>
      </dsp:txXfrm>
    </dsp:sp>
    <dsp:sp modelId="{694EFC5D-BBD8-4DE8-B0E5-6B99C87C9B0E}">
      <dsp:nvSpPr>
        <dsp:cNvPr id="0" name=""/>
        <dsp:cNvSpPr/>
      </dsp:nvSpPr>
      <dsp:spPr>
        <a:xfrm>
          <a:off x="0" y="2745659"/>
          <a:ext cx="10630800" cy="10980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6D73E3-582C-40DA-8C24-146B48BA9BEB}">
      <dsp:nvSpPr>
        <dsp:cNvPr id="0" name=""/>
        <dsp:cNvSpPr/>
      </dsp:nvSpPr>
      <dsp:spPr>
        <a:xfrm>
          <a:off x="332168" y="2992726"/>
          <a:ext cx="603941" cy="6039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31A0D0-6DB9-48C6-9F55-CD13C56744C0}">
      <dsp:nvSpPr>
        <dsp:cNvPr id="0" name=""/>
        <dsp:cNvSpPr/>
      </dsp:nvSpPr>
      <dsp:spPr>
        <a:xfrm>
          <a:off x="1268277" y="2745659"/>
          <a:ext cx="9362522" cy="1098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13" tIns="116213" rIns="116213" bIns="116213" numCol="1" spcCol="1270" anchor="ctr" anchorCtr="0">
          <a:noAutofit/>
        </a:bodyPr>
        <a:lstStyle/>
        <a:p>
          <a:pPr marL="0" lvl="0" indent="0" algn="l" defTabSz="1111250">
            <a:lnSpc>
              <a:spcPct val="90000"/>
            </a:lnSpc>
            <a:spcBef>
              <a:spcPct val="0"/>
            </a:spcBef>
            <a:spcAft>
              <a:spcPct val="35000"/>
            </a:spcAft>
            <a:buNone/>
          </a:pPr>
          <a:r>
            <a:rPr lang="en-US" sz="2500" kern="1200"/>
            <a:t>När ekonomin bidrar till hållbarhet sker det inte på bekostnad av miljö eller social hållbarhet.</a:t>
          </a:r>
        </a:p>
      </dsp:txBody>
      <dsp:txXfrm>
        <a:off x="1268277" y="2745659"/>
        <a:ext cx="9362522" cy="1098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1F6E0-16FC-4088-8281-654D9DF006C6}">
      <dsp:nvSpPr>
        <dsp:cNvPr id="0" name=""/>
        <dsp:cNvSpPr/>
      </dsp:nvSpPr>
      <dsp:spPr>
        <a:xfrm>
          <a:off x="544467" y="379538"/>
          <a:ext cx="827158" cy="82715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85EFAE-BEB7-4958-94BC-C00778157327}">
      <dsp:nvSpPr>
        <dsp:cNvPr id="0" name=""/>
        <dsp:cNvSpPr/>
      </dsp:nvSpPr>
      <dsp:spPr>
        <a:xfrm>
          <a:off x="718171" y="553242"/>
          <a:ext cx="479751" cy="479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D1B4E9-5BD1-4A98-B6FB-4B415272E6CD}">
      <dsp:nvSpPr>
        <dsp:cNvPr id="0" name=""/>
        <dsp:cNvSpPr/>
      </dsp:nvSpPr>
      <dsp:spPr>
        <a:xfrm>
          <a:off x="1548874" y="379538"/>
          <a:ext cx="1949730" cy="827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baseline="0" dirty="0"/>
            <a:t>- ISO 26000 </a:t>
          </a:r>
          <a:r>
            <a:rPr lang="en-US" sz="1600" kern="1200" baseline="0" dirty="0" err="1"/>
            <a:t>är</a:t>
          </a:r>
          <a:r>
            <a:rPr lang="en-US" sz="1600" kern="1200" baseline="0" dirty="0"/>
            <a:t> </a:t>
          </a:r>
          <a:r>
            <a:rPr lang="en-US" sz="1600" kern="1200" baseline="0" dirty="0" err="1"/>
            <a:t>en</a:t>
          </a:r>
          <a:r>
            <a:rPr lang="en-US" sz="1600" kern="1200" baseline="0" dirty="0"/>
            <a:t> </a:t>
          </a:r>
          <a:r>
            <a:rPr lang="en-US" sz="1600" kern="1200" baseline="0" dirty="0" err="1"/>
            <a:t>vägledande</a:t>
          </a:r>
          <a:r>
            <a:rPr lang="en-US" sz="1600" kern="1200" baseline="0" dirty="0"/>
            <a:t> standard </a:t>
          </a:r>
          <a:r>
            <a:rPr lang="en-US" sz="1600" kern="1200" baseline="0" dirty="0" err="1"/>
            <a:t>som</a:t>
          </a:r>
          <a:r>
            <a:rPr lang="en-US" sz="1600" kern="1200" baseline="0" dirty="0"/>
            <a:t> </a:t>
          </a:r>
          <a:r>
            <a:rPr lang="en-US" sz="1600" kern="1200" baseline="0" dirty="0" err="1"/>
            <a:t>beskriver</a:t>
          </a:r>
          <a:r>
            <a:rPr lang="en-US" sz="1600" kern="1200" baseline="0" dirty="0"/>
            <a:t> </a:t>
          </a:r>
          <a:r>
            <a:rPr lang="en-US" sz="1600" kern="1200" baseline="0" dirty="0" err="1"/>
            <a:t>vad</a:t>
          </a:r>
          <a:r>
            <a:rPr lang="en-US" sz="1600" kern="1200" baseline="0" dirty="0"/>
            <a:t> </a:t>
          </a:r>
          <a:r>
            <a:rPr lang="en-US" sz="1600" kern="1200" baseline="0" dirty="0" err="1"/>
            <a:t>organisationer</a:t>
          </a:r>
          <a:r>
            <a:rPr lang="en-US" sz="1600" kern="1200" baseline="0" dirty="0"/>
            <a:t> </a:t>
          </a:r>
          <a:r>
            <a:rPr lang="en-US" sz="1600" kern="1200" baseline="0" dirty="0" err="1"/>
            <a:t>kan</a:t>
          </a:r>
          <a:r>
            <a:rPr lang="en-US" sz="1600" kern="1200" baseline="0" dirty="0"/>
            <a:t> </a:t>
          </a:r>
          <a:r>
            <a:rPr lang="en-US" sz="1600" kern="1200" baseline="0" dirty="0" err="1"/>
            <a:t>göra</a:t>
          </a:r>
          <a:r>
            <a:rPr lang="en-US" sz="1600" kern="1200" baseline="0" dirty="0"/>
            <a:t> </a:t>
          </a:r>
          <a:r>
            <a:rPr lang="en-US" sz="1600" kern="1200" baseline="0" dirty="0" err="1"/>
            <a:t>för</a:t>
          </a:r>
          <a:r>
            <a:rPr lang="en-US" sz="1600" kern="1200" baseline="0" dirty="0"/>
            <a:t> </a:t>
          </a:r>
          <a:r>
            <a:rPr lang="en-US" sz="1600" kern="1200" baseline="0" dirty="0" err="1"/>
            <a:t>att</a:t>
          </a:r>
          <a:r>
            <a:rPr lang="en-US" sz="1600" kern="1200" baseline="0" dirty="0"/>
            <a:t> ta </a:t>
          </a:r>
          <a:r>
            <a:rPr lang="en-US" sz="1600" kern="1200" baseline="0" dirty="0" err="1"/>
            <a:t>ett</a:t>
          </a:r>
          <a:r>
            <a:rPr lang="en-US" sz="1600" kern="1200" baseline="0" dirty="0"/>
            <a:t> </a:t>
          </a:r>
          <a:r>
            <a:rPr lang="en-US" sz="1600" kern="1200" baseline="0" dirty="0" err="1"/>
            <a:t>socialt</a:t>
          </a:r>
          <a:r>
            <a:rPr lang="en-US" sz="1600" kern="1200" baseline="0" dirty="0"/>
            <a:t> </a:t>
          </a:r>
          <a:r>
            <a:rPr lang="en-US" sz="1600" kern="1200" baseline="0" dirty="0" err="1"/>
            <a:t>ansvar</a:t>
          </a:r>
          <a:r>
            <a:rPr lang="en-US" sz="1600" kern="1200" baseline="0" dirty="0"/>
            <a:t> </a:t>
          </a:r>
          <a:r>
            <a:rPr lang="en-US" sz="1600" kern="1200" baseline="0" dirty="0" err="1"/>
            <a:t>och</a:t>
          </a:r>
          <a:r>
            <a:rPr lang="en-US" sz="1600" kern="1200" baseline="0" dirty="0"/>
            <a:t> </a:t>
          </a:r>
          <a:r>
            <a:rPr lang="en-US" sz="1600" kern="1200" baseline="0" dirty="0" err="1"/>
            <a:t>därmed</a:t>
          </a:r>
          <a:r>
            <a:rPr lang="en-US" sz="1600" kern="1200" baseline="0" dirty="0"/>
            <a:t> </a:t>
          </a:r>
          <a:r>
            <a:rPr lang="en-US" sz="1600" kern="1200" baseline="0" dirty="0" err="1"/>
            <a:t>bidra</a:t>
          </a:r>
          <a:r>
            <a:rPr lang="en-US" sz="1600" kern="1200" baseline="0" dirty="0"/>
            <a:t> till </a:t>
          </a:r>
          <a:r>
            <a:rPr lang="en-US" sz="1600" kern="1200" baseline="0" dirty="0" err="1"/>
            <a:t>en</a:t>
          </a:r>
          <a:r>
            <a:rPr lang="en-US" sz="1600" kern="1200" baseline="0" dirty="0"/>
            <a:t> </a:t>
          </a:r>
          <a:r>
            <a:rPr lang="en-US" sz="1600" kern="1200" baseline="0" dirty="0" err="1"/>
            <a:t>hållbar</a:t>
          </a:r>
          <a:r>
            <a:rPr lang="en-US" sz="1600" kern="1200" baseline="0" dirty="0"/>
            <a:t> </a:t>
          </a:r>
          <a:r>
            <a:rPr lang="en-US" sz="1600" kern="1200" baseline="0" dirty="0" err="1"/>
            <a:t>utveckling</a:t>
          </a:r>
          <a:r>
            <a:rPr lang="en-US" sz="1600" kern="1200" baseline="0" dirty="0"/>
            <a:t>.</a:t>
          </a:r>
          <a:endParaRPr lang="en-US" sz="1600" kern="1200" dirty="0"/>
        </a:p>
      </dsp:txBody>
      <dsp:txXfrm>
        <a:off x="1548874" y="379538"/>
        <a:ext cx="1949730" cy="827158"/>
      </dsp:txXfrm>
    </dsp:sp>
    <dsp:sp modelId="{A363783B-157A-4A1F-A516-A61118B022D0}">
      <dsp:nvSpPr>
        <dsp:cNvPr id="0" name=""/>
        <dsp:cNvSpPr/>
      </dsp:nvSpPr>
      <dsp:spPr>
        <a:xfrm>
          <a:off x="3838331" y="379538"/>
          <a:ext cx="827158" cy="82715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6587F0-BF48-4F68-BD71-8D49C946AD58}">
      <dsp:nvSpPr>
        <dsp:cNvPr id="0" name=""/>
        <dsp:cNvSpPr/>
      </dsp:nvSpPr>
      <dsp:spPr>
        <a:xfrm>
          <a:off x="4012034" y="553242"/>
          <a:ext cx="479751" cy="479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65B15C-E282-4943-9B57-349875316494}">
      <dsp:nvSpPr>
        <dsp:cNvPr id="0" name=""/>
        <dsp:cNvSpPr/>
      </dsp:nvSpPr>
      <dsp:spPr>
        <a:xfrm>
          <a:off x="4842738" y="70942"/>
          <a:ext cx="1949730" cy="1444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baseline="0" dirty="0"/>
            <a:t>- ISO 14000 </a:t>
          </a:r>
          <a:r>
            <a:rPr lang="en-US" sz="1600" kern="1200" baseline="0" dirty="0" err="1"/>
            <a:t>är</a:t>
          </a:r>
          <a:r>
            <a:rPr lang="en-US" sz="1600" kern="1200" baseline="0" dirty="0"/>
            <a:t> </a:t>
          </a:r>
          <a:r>
            <a:rPr lang="en-US" sz="1600" kern="1200" baseline="0" dirty="0" err="1"/>
            <a:t>en</a:t>
          </a:r>
          <a:r>
            <a:rPr lang="en-US" sz="1600" kern="1200" baseline="0" dirty="0"/>
            <a:t> standard </a:t>
          </a:r>
          <a:r>
            <a:rPr lang="en-US" sz="1600" kern="1200" baseline="0" dirty="0" err="1"/>
            <a:t>för</a:t>
          </a:r>
          <a:r>
            <a:rPr lang="en-US" sz="1600" kern="1200" baseline="0" dirty="0"/>
            <a:t> </a:t>
          </a:r>
          <a:r>
            <a:rPr lang="en-US" sz="1600" kern="1200" baseline="0" dirty="0" err="1"/>
            <a:t>miljöledning</a:t>
          </a:r>
          <a:r>
            <a:rPr lang="en-US" sz="1600" kern="1200" baseline="0" dirty="0"/>
            <a:t> </a:t>
          </a:r>
          <a:r>
            <a:rPr lang="en-US" sz="1600" kern="1200" baseline="0" dirty="0" err="1"/>
            <a:t>som</a:t>
          </a:r>
          <a:r>
            <a:rPr lang="en-US" sz="1600" kern="1200" baseline="0" dirty="0"/>
            <a:t> bl a </a:t>
          </a:r>
          <a:r>
            <a:rPr lang="en-US" sz="1600" kern="1200" baseline="0" dirty="0" err="1"/>
            <a:t>omfattar</a:t>
          </a:r>
          <a:r>
            <a:rPr lang="en-US" sz="1600" kern="1200" baseline="0" dirty="0"/>
            <a:t> </a:t>
          </a:r>
          <a:r>
            <a:rPr lang="en-US" sz="1600" kern="1200" baseline="0" dirty="0" err="1"/>
            <a:t>uppföljning</a:t>
          </a:r>
          <a:r>
            <a:rPr lang="en-US" sz="1600" kern="1200" baseline="0" dirty="0"/>
            <a:t>, </a:t>
          </a:r>
          <a:r>
            <a:rPr lang="en-US" sz="1600" kern="1200" baseline="0" dirty="0" err="1"/>
            <a:t>utvärdering</a:t>
          </a:r>
          <a:r>
            <a:rPr lang="en-US" sz="1600" kern="1200" baseline="0" dirty="0"/>
            <a:t> </a:t>
          </a:r>
          <a:r>
            <a:rPr lang="en-US" sz="1600" kern="1200" baseline="0" dirty="0" err="1"/>
            <a:t>och</a:t>
          </a:r>
          <a:r>
            <a:rPr lang="en-US" sz="1600" kern="1200" baseline="0" dirty="0"/>
            <a:t> </a:t>
          </a:r>
          <a:r>
            <a:rPr lang="en-US" sz="1600" kern="1200" baseline="0" dirty="0" err="1"/>
            <a:t>redovisning</a:t>
          </a:r>
          <a:r>
            <a:rPr lang="en-US" sz="1600" kern="1200" baseline="0" dirty="0"/>
            <a:t> av </a:t>
          </a:r>
          <a:r>
            <a:rPr lang="en-US" sz="1600" kern="1200" baseline="0" dirty="0" err="1"/>
            <a:t>miljöarbetet</a:t>
          </a:r>
          <a:r>
            <a:rPr lang="en-US" sz="1600" kern="1200" baseline="0" dirty="0"/>
            <a:t>.</a:t>
          </a:r>
          <a:endParaRPr lang="en-US" sz="1600" kern="1200" dirty="0"/>
        </a:p>
      </dsp:txBody>
      <dsp:txXfrm>
        <a:off x="4842738" y="70942"/>
        <a:ext cx="1949730" cy="1444351"/>
      </dsp:txXfrm>
    </dsp:sp>
    <dsp:sp modelId="{CA9B78B1-AA7F-445C-A57C-C17E0397AA91}">
      <dsp:nvSpPr>
        <dsp:cNvPr id="0" name=""/>
        <dsp:cNvSpPr/>
      </dsp:nvSpPr>
      <dsp:spPr>
        <a:xfrm>
          <a:off x="7132194" y="379538"/>
          <a:ext cx="827158" cy="82715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C15C2-5B87-48BF-A1BC-84D3A3E4B12B}">
      <dsp:nvSpPr>
        <dsp:cNvPr id="0" name=""/>
        <dsp:cNvSpPr/>
      </dsp:nvSpPr>
      <dsp:spPr>
        <a:xfrm>
          <a:off x="7305897" y="553242"/>
          <a:ext cx="479751" cy="479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9155E4-2A4E-46CC-BA15-96BD504FF2B5}">
      <dsp:nvSpPr>
        <dsp:cNvPr id="0" name=""/>
        <dsp:cNvSpPr/>
      </dsp:nvSpPr>
      <dsp:spPr>
        <a:xfrm>
          <a:off x="8136601" y="379538"/>
          <a:ext cx="1949730" cy="827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baseline="0" dirty="0"/>
            <a:t>- EMAS </a:t>
          </a:r>
          <a:r>
            <a:rPr lang="en-US" sz="1600" kern="1200" baseline="0" dirty="0" err="1"/>
            <a:t>är</a:t>
          </a:r>
          <a:r>
            <a:rPr lang="en-US" sz="1600" kern="1200" baseline="0" dirty="0"/>
            <a:t> EUs </a:t>
          </a:r>
          <a:r>
            <a:rPr lang="en-US" sz="1600" kern="1200" baseline="0" dirty="0" err="1"/>
            <a:t>frivilliga</a:t>
          </a:r>
          <a:r>
            <a:rPr lang="en-US" sz="1600" kern="1200" baseline="0" dirty="0"/>
            <a:t> </a:t>
          </a:r>
          <a:r>
            <a:rPr lang="en-US" sz="1600" kern="1200" baseline="0" dirty="0" err="1"/>
            <a:t>miljölednings</a:t>
          </a:r>
          <a:r>
            <a:rPr lang="en-US" sz="1600" kern="1200" baseline="0" dirty="0"/>
            <a:t>- </a:t>
          </a:r>
          <a:r>
            <a:rPr lang="en-US" sz="1600" kern="1200" baseline="0" dirty="0" err="1"/>
            <a:t>och</a:t>
          </a:r>
          <a:r>
            <a:rPr lang="en-US" sz="1600" kern="1200" baseline="0" dirty="0"/>
            <a:t> </a:t>
          </a:r>
          <a:r>
            <a:rPr lang="en-US" sz="1600" kern="1200" baseline="0" dirty="0" err="1"/>
            <a:t>miljörevisionsordning</a:t>
          </a:r>
          <a:r>
            <a:rPr lang="en-US" sz="1600" kern="1200" baseline="0" dirty="0"/>
            <a:t>.</a:t>
          </a:r>
          <a:endParaRPr lang="en-US" sz="1600" kern="1200" dirty="0"/>
        </a:p>
      </dsp:txBody>
      <dsp:txXfrm>
        <a:off x="8136601" y="379538"/>
        <a:ext cx="1949730" cy="827158"/>
      </dsp:txXfrm>
    </dsp:sp>
    <dsp:sp modelId="{732B2E10-671A-4C4A-A767-ECB42A429B64}">
      <dsp:nvSpPr>
        <dsp:cNvPr id="0" name=""/>
        <dsp:cNvSpPr/>
      </dsp:nvSpPr>
      <dsp:spPr>
        <a:xfrm>
          <a:off x="544467" y="2349981"/>
          <a:ext cx="827158" cy="82715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80A659-8338-42ED-8FDB-4F2DAC74D72A}">
      <dsp:nvSpPr>
        <dsp:cNvPr id="0" name=""/>
        <dsp:cNvSpPr/>
      </dsp:nvSpPr>
      <dsp:spPr>
        <a:xfrm>
          <a:off x="718171" y="2523684"/>
          <a:ext cx="479751" cy="479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26C096-53B5-49DD-869D-5BB33E26A051}">
      <dsp:nvSpPr>
        <dsp:cNvPr id="0" name=""/>
        <dsp:cNvSpPr/>
      </dsp:nvSpPr>
      <dsp:spPr>
        <a:xfrm>
          <a:off x="1548874" y="2349981"/>
          <a:ext cx="1949730" cy="827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baseline="0" dirty="0"/>
            <a:t>- CSR, Corporate Social Responsibility, har </a:t>
          </a:r>
          <a:r>
            <a:rPr lang="en-US" sz="1600" kern="1200" baseline="0" dirty="0" err="1"/>
            <a:t>som</a:t>
          </a:r>
          <a:r>
            <a:rPr lang="en-US" sz="1600" kern="1200" baseline="0" dirty="0"/>
            <a:t> </a:t>
          </a:r>
          <a:r>
            <a:rPr lang="en-US" sz="1600" kern="1200" baseline="0" dirty="0" err="1"/>
            <a:t>begrepp</a:t>
          </a:r>
          <a:r>
            <a:rPr lang="en-US" sz="1600" kern="1200" baseline="0" dirty="0"/>
            <a:t> </a:t>
          </a:r>
          <a:r>
            <a:rPr lang="en-US" sz="1600" kern="1200" baseline="0" dirty="0" err="1"/>
            <a:t>alltmer</a:t>
          </a:r>
          <a:r>
            <a:rPr lang="en-US" sz="1600" kern="1200" baseline="0" dirty="0"/>
            <a:t> </a:t>
          </a:r>
          <a:r>
            <a:rPr lang="en-US" sz="1600" kern="1200" baseline="0" dirty="0" err="1"/>
            <a:t>ersatts</a:t>
          </a:r>
          <a:r>
            <a:rPr lang="en-US" sz="1600" kern="1200" baseline="0" dirty="0"/>
            <a:t> av Sustainability.</a:t>
          </a:r>
          <a:endParaRPr lang="en-US" sz="1600" kern="1200" dirty="0"/>
        </a:p>
      </dsp:txBody>
      <dsp:txXfrm>
        <a:off x="1548874" y="2349981"/>
        <a:ext cx="1949730" cy="827158"/>
      </dsp:txXfrm>
    </dsp:sp>
    <dsp:sp modelId="{44A5BB88-9042-4706-85C0-3D4D5DC6B68A}">
      <dsp:nvSpPr>
        <dsp:cNvPr id="0" name=""/>
        <dsp:cNvSpPr/>
      </dsp:nvSpPr>
      <dsp:spPr>
        <a:xfrm>
          <a:off x="3838331" y="2349981"/>
          <a:ext cx="827158" cy="82715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CB9698-672B-4B4C-AAA7-6F3AB76E3840}">
      <dsp:nvSpPr>
        <dsp:cNvPr id="0" name=""/>
        <dsp:cNvSpPr/>
      </dsp:nvSpPr>
      <dsp:spPr>
        <a:xfrm>
          <a:off x="4012034" y="2523684"/>
          <a:ext cx="479751" cy="4797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8FE3E9-A841-4CC7-93C5-2E8401A56AA0}">
      <dsp:nvSpPr>
        <dsp:cNvPr id="0" name=""/>
        <dsp:cNvSpPr/>
      </dsp:nvSpPr>
      <dsp:spPr>
        <a:xfrm>
          <a:off x="4842738" y="2349981"/>
          <a:ext cx="1949730" cy="827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baseline="0" dirty="0"/>
            <a:t>- Science Based Targets, </a:t>
          </a:r>
          <a:r>
            <a:rPr lang="en-US" sz="1600" kern="1200" baseline="0" dirty="0" err="1"/>
            <a:t>företag</a:t>
          </a:r>
          <a:r>
            <a:rPr lang="en-US" sz="1600" kern="1200" baseline="0" dirty="0"/>
            <a:t> </a:t>
          </a:r>
          <a:r>
            <a:rPr lang="en-US" sz="1600" kern="1200" baseline="0" dirty="0" err="1"/>
            <a:t>sätter</a:t>
          </a:r>
          <a:r>
            <a:rPr lang="en-US" sz="1600" kern="1200" baseline="0" dirty="0"/>
            <a:t> </a:t>
          </a:r>
          <a:r>
            <a:rPr lang="en-US" sz="1600" kern="1200" baseline="0" dirty="0" err="1"/>
            <a:t>mål</a:t>
          </a:r>
          <a:r>
            <a:rPr lang="en-US" sz="1600" kern="1200" baseline="0" dirty="0"/>
            <a:t> </a:t>
          </a:r>
          <a:r>
            <a:rPr lang="en-US" sz="1600" kern="1200" baseline="0" dirty="0" err="1"/>
            <a:t>baserade</a:t>
          </a:r>
          <a:r>
            <a:rPr lang="en-US" sz="1600" kern="1200" baseline="0" dirty="0"/>
            <a:t> </a:t>
          </a:r>
          <a:r>
            <a:rPr lang="en-US" sz="1600" kern="1200" baseline="0" dirty="0" err="1"/>
            <a:t>på</a:t>
          </a:r>
          <a:r>
            <a:rPr lang="en-US" sz="1600" kern="1200" baseline="0" dirty="0"/>
            <a:t> </a:t>
          </a:r>
          <a:r>
            <a:rPr lang="en-US" sz="1600" kern="1200" baseline="0" dirty="0" err="1"/>
            <a:t>klimatforskning</a:t>
          </a:r>
          <a:r>
            <a:rPr lang="en-US" sz="1600" kern="1200" baseline="0" dirty="0"/>
            <a:t>.</a:t>
          </a:r>
          <a:endParaRPr lang="en-US" sz="1600" kern="1200" dirty="0"/>
        </a:p>
      </dsp:txBody>
      <dsp:txXfrm>
        <a:off x="4842738" y="2349981"/>
        <a:ext cx="1949730" cy="827158"/>
      </dsp:txXfrm>
    </dsp:sp>
    <dsp:sp modelId="{F957D415-EBC7-480D-BAD8-399338564D6C}">
      <dsp:nvSpPr>
        <dsp:cNvPr id="0" name=""/>
        <dsp:cNvSpPr/>
      </dsp:nvSpPr>
      <dsp:spPr>
        <a:xfrm>
          <a:off x="7132194" y="2349981"/>
          <a:ext cx="827158" cy="82715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B07E08-D4E9-4C22-89F1-BCADF39CF793}">
      <dsp:nvSpPr>
        <dsp:cNvPr id="0" name=""/>
        <dsp:cNvSpPr/>
      </dsp:nvSpPr>
      <dsp:spPr>
        <a:xfrm>
          <a:off x="7305897" y="2523684"/>
          <a:ext cx="479751" cy="47975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C1A43E-9DA6-4FD5-BE55-5660F85485DD}">
      <dsp:nvSpPr>
        <dsp:cNvPr id="0" name=""/>
        <dsp:cNvSpPr/>
      </dsp:nvSpPr>
      <dsp:spPr>
        <a:xfrm>
          <a:off x="8136601" y="2349981"/>
          <a:ext cx="1949730" cy="827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baseline="0" dirty="0"/>
            <a:t>- </a:t>
          </a:r>
          <a:r>
            <a:rPr lang="en-US" sz="1600" kern="1200" baseline="0" dirty="0" err="1"/>
            <a:t>Färdplaner</a:t>
          </a:r>
          <a:r>
            <a:rPr lang="en-US" sz="1600" kern="1200" baseline="0" dirty="0"/>
            <a:t> </a:t>
          </a:r>
          <a:r>
            <a:rPr lang="en-US" sz="1600" kern="1200" baseline="0" dirty="0" err="1"/>
            <a:t>inom</a:t>
          </a:r>
          <a:r>
            <a:rPr lang="en-US" sz="1600" kern="1200" baseline="0" dirty="0"/>
            <a:t> </a:t>
          </a:r>
          <a:r>
            <a:rPr lang="en-US" sz="1600" kern="1200" baseline="0" dirty="0" err="1"/>
            <a:t>Fossilfritt</a:t>
          </a:r>
          <a:r>
            <a:rPr lang="en-US" sz="1600" kern="1200" baseline="0" dirty="0"/>
            <a:t> Sverige.</a:t>
          </a:r>
          <a:endParaRPr lang="en-US" sz="1600" kern="1200" dirty="0"/>
        </a:p>
      </dsp:txBody>
      <dsp:txXfrm>
        <a:off x="8136601" y="2349981"/>
        <a:ext cx="1949730" cy="827158"/>
      </dsp:txXfrm>
    </dsp:sp>
    <dsp:sp modelId="{D98EAFF7-9FA8-41BC-9A43-541F0B909D32}">
      <dsp:nvSpPr>
        <dsp:cNvPr id="0" name=""/>
        <dsp:cNvSpPr/>
      </dsp:nvSpPr>
      <dsp:spPr>
        <a:xfrm>
          <a:off x="544467" y="4011827"/>
          <a:ext cx="827158" cy="82715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E3550-ECCD-492F-9078-83CFF627B940}">
      <dsp:nvSpPr>
        <dsp:cNvPr id="0" name=""/>
        <dsp:cNvSpPr/>
      </dsp:nvSpPr>
      <dsp:spPr>
        <a:xfrm>
          <a:off x="718171" y="4185531"/>
          <a:ext cx="479751" cy="47975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D0A24F-E4E5-4275-AC78-33E50428D8AE}">
      <dsp:nvSpPr>
        <dsp:cNvPr id="0" name=""/>
        <dsp:cNvSpPr/>
      </dsp:nvSpPr>
      <dsp:spPr>
        <a:xfrm>
          <a:off x="1608282" y="3902502"/>
          <a:ext cx="3600060" cy="827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baseline="0" dirty="0"/>
            <a:t>- Agenda 2030, FNs 17 </a:t>
          </a:r>
          <a:r>
            <a:rPr lang="en-US" sz="1600" kern="1200" baseline="0" dirty="0" err="1"/>
            <a:t>globala</a:t>
          </a:r>
          <a:r>
            <a:rPr lang="en-US" sz="1600" kern="1200" baseline="0" dirty="0"/>
            <a:t> </a:t>
          </a:r>
          <a:r>
            <a:rPr lang="en-US" sz="1600" kern="1200" baseline="0" dirty="0" err="1"/>
            <a:t>hållbarhetsmål</a:t>
          </a:r>
          <a:r>
            <a:rPr lang="en-US" sz="1600" kern="1200" baseline="0" dirty="0"/>
            <a:t>, </a:t>
          </a:r>
          <a:r>
            <a:rPr lang="en-US" sz="1600" kern="1200" baseline="0" dirty="0" err="1"/>
            <a:t>syftar</a:t>
          </a:r>
          <a:r>
            <a:rPr lang="en-US" sz="1600" kern="1200" baseline="0" dirty="0"/>
            <a:t> till </a:t>
          </a:r>
          <a:r>
            <a:rPr lang="en-US" sz="1600" kern="1200" baseline="0" dirty="0" err="1"/>
            <a:t>att</a:t>
          </a:r>
          <a:r>
            <a:rPr lang="en-US" sz="1600" kern="1200" baseline="0" dirty="0"/>
            <a:t> </a:t>
          </a:r>
          <a:r>
            <a:rPr lang="en-US" sz="1600" kern="1200" baseline="0" dirty="0" err="1"/>
            <a:t>avskaffa</a:t>
          </a:r>
          <a:r>
            <a:rPr lang="en-US" sz="1600" kern="1200" baseline="0" dirty="0"/>
            <a:t> </a:t>
          </a:r>
          <a:r>
            <a:rPr lang="en-US" sz="1600" kern="1200" baseline="0" dirty="0" err="1"/>
            <a:t>extrem</a:t>
          </a:r>
          <a:r>
            <a:rPr lang="en-US" sz="1600" kern="1200" baseline="0" dirty="0"/>
            <a:t> </a:t>
          </a:r>
          <a:r>
            <a:rPr lang="en-US" sz="1600" kern="1200" baseline="0" dirty="0" err="1"/>
            <a:t>fattigdom</a:t>
          </a:r>
          <a:r>
            <a:rPr lang="en-US" sz="1600" kern="1200" baseline="0" dirty="0"/>
            <a:t>, </a:t>
          </a:r>
          <a:r>
            <a:rPr lang="en-US" sz="1600" kern="1200" baseline="0" dirty="0" err="1"/>
            <a:t>minska</a:t>
          </a:r>
          <a:r>
            <a:rPr lang="en-US" sz="1600" kern="1200" baseline="0" dirty="0"/>
            <a:t> </a:t>
          </a:r>
          <a:r>
            <a:rPr lang="en-US" sz="1600" kern="1200" baseline="0" dirty="0" err="1"/>
            <a:t>ojämlikheter</a:t>
          </a:r>
          <a:r>
            <a:rPr lang="en-US" sz="1600" kern="1200" baseline="0" dirty="0"/>
            <a:t> </a:t>
          </a:r>
          <a:r>
            <a:rPr lang="en-US" sz="1600" kern="1200" baseline="0" dirty="0" err="1"/>
            <a:t>och</a:t>
          </a:r>
          <a:r>
            <a:rPr lang="en-US" sz="1600" kern="1200" baseline="0" dirty="0"/>
            <a:t> </a:t>
          </a:r>
          <a:r>
            <a:rPr lang="en-US" sz="1600" kern="1200" baseline="0" dirty="0" err="1"/>
            <a:t>orättvisor</a:t>
          </a:r>
          <a:r>
            <a:rPr lang="en-US" sz="1600" kern="1200" baseline="0" dirty="0"/>
            <a:t>, </a:t>
          </a:r>
          <a:r>
            <a:rPr lang="en-US" sz="1600" kern="1200" baseline="0" dirty="0" err="1"/>
            <a:t>främja</a:t>
          </a:r>
          <a:r>
            <a:rPr lang="en-US" sz="1600" kern="1200" baseline="0" dirty="0"/>
            <a:t> </a:t>
          </a:r>
          <a:r>
            <a:rPr lang="en-US" sz="1600" kern="1200" baseline="0" dirty="0" err="1"/>
            <a:t>fred</a:t>
          </a:r>
          <a:r>
            <a:rPr lang="en-US" sz="1600" kern="1200" baseline="0" dirty="0"/>
            <a:t> </a:t>
          </a:r>
          <a:r>
            <a:rPr lang="en-US" sz="1600" kern="1200" baseline="0" dirty="0" err="1"/>
            <a:t>och</a:t>
          </a:r>
          <a:r>
            <a:rPr lang="en-US" sz="1600" kern="1200" baseline="0" dirty="0"/>
            <a:t> </a:t>
          </a:r>
          <a:r>
            <a:rPr lang="en-US" sz="1600" kern="1200" baseline="0" dirty="0" err="1"/>
            <a:t>rättvisa</a:t>
          </a:r>
          <a:r>
            <a:rPr lang="en-US" sz="1600" kern="1200" baseline="0" dirty="0"/>
            <a:t> </a:t>
          </a:r>
          <a:r>
            <a:rPr lang="en-US" sz="1600" kern="1200" baseline="0" dirty="0" err="1"/>
            <a:t>samt</a:t>
          </a:r>
          <a:r>
            <a:rPr lang="en-US" sz="1600" kern="1200" baseline="0" dirty="0"/>
            <a:t> </a:t>
          </a:r>
          <a:r>
            <a:rPr lang="en-US" sz="1600" kern="1200" baseline="0" dirty="0" err="1"/>
            <a:t>lösa</a:t>
          </a:r>
          <a:r>
            <a:rPr lang="en-US" sz="1600" kern="1200" baseline="0" dirty="0"/>
            <a:t> </a:t>
          </a:r>
          <a:r>
            <a:rPr lang="en-US" sz="1600" kern="1200" baseline="0" dirty="0" err="1"/>
            <a:t>klimatkrisen</a:t>
          </a:r>
          <a:r>
            <a:rPr lang="en-US" sz="1600" kern="1200" baseline="0" dirty="0"/>
            <a:t>.</a:t>
          </a:r>
          <a:endParaRPr lang="en-US" sz="1600" kern="1200" dirty="0"/>
        </a:p>
      </dsp:txBody>
      <dsp:txXfrm>
        <a:off x="1608282" y="3902502"/>
        <a:ext cx="3600060" cy="827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6F29B-9850-4C5A-A948-66D26464A057}">
      <dsp:nvSpPr>
        <dsp:cNvPr id="0" name=""/>
        <dsp:cNvSpPr/>
      </dsp:nvSpPr>
      <dsp:spPr>
        <a:xfrm>
          <a:off x="0" y="469"/>
          <a:ext cx="10630800" cy="10980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37D0E9-02EE-4BB5-B3F4-0896508C6D0B}">
      <dsp:nvSpPr>
        <dsp:cNvPr id="0" name=""/>
        <dsp:cNvSpPr/>
      </dsp:nvSpPr>
      <dsp:spPr>
        <a:xfrm>
          <a:off x="332168" y="247536"/>
          <a:ext cx="603941" cy="6039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7E3078-CDAE-4215-8C97-00405B5F5C7A}">
      <dsp:nvSpPr>
        <dsp:cNvPr id="0" name=""/>
        <dsp:cNvSpPr/>
      </dsp:nvSpPr>
      <dsp:spPr>
        <a:xfrm>
          <a:off x="1268277" y="469"/>
          <a:ext cx="9362522" cy="1098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13" tIns="116213" rIns="116213" bIns="116213" numCol="1" spcCol="1270" anchor="ctr" anchorCtr="0">
          <a:noAutofit/>
        </a:bodyPr>
        <a:lstStyle/>
        <a:p>
          <a:pPr marL="0" lvl="0" indent="0" algn="l" defTabSz="844550">
            <a:lnSpc>
              <a:spcPct val="100000"/>
            </a:lnSpc>
            <a:spcBef>
              <a:spcPct val="0"/>
            </a:spcBef>
            <a:spcAft>
              <a:spcPct val="35000"/>
            </a:spcAft>
            <a:buNone/>
          </a:pPr>
          <a:r>
            <a:rPr lang="en-US" sz="1900" kern="1200"/>
            <a:t>Akademikerföreningen vid Scania har i samarbete med företagsledningen arrangerat en Climate Day där samtliga anställda globalt fick utbildning i klimatfrågor relaterat till sina arbetsuppgifter. </a:t>
          </a:r>
        </a:p>
      </dsp:txBody>
      <dsp:txXfrm>
        <a:off x="1268277" y="469"/>
        <a:ext cx="9362522" cy="1098076"/>
      </dsp:txXfrm>
    </dsp:sp>
    <dsp:sp modelId="{D990982B-1D9F-4EB9-82BA-A9E665B369EE}">
      <dsp:nvSpPr>
        <dsp:cNvPr id="0" name=""/>
        <dsp:cNvSpPr/>
      </dsp:nvSpPr>
      <dsp:spPr>
        <a:xfrm>
          <a:off x="0" y="1373064"/>
          <a:ext cx="10630800" cy="10980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D3244D-EE90-4F42-8BC6-23F67B6F9D03}">
      <dsp:nvSpPr>
        <dsp:cNvPr id="0" name=""/>
        <dsp:cNvSpPr/>
      </dsp:nvSpPr>
      <dsp:spPr>
        <a:xfrm>
          <a:off x="332168" y="1620131"/>
          <a:ext cx="603941" cy="6039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62B0E5-F9FB-4A46-A3D5-E09A462754A6}">
      <dsp:nvSpPr>
        <dsp:cNvPr id="0" name=""/>
        <dsp:cNvSpPr/>
      </dsp:nvSpPr>
      <dsp:spPr>
        <a:xfrm>
          <a:off x="1268277" y="1373064"/>
          <a:ext cx="9362522" cy="1098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13" tIns="116213" rIns="116213" bIns="116213" numCol="1" spcCol="1270" anchor="ctr" anchorCtr="0">
          <a:noAutofit/>
        </a:bodyPr>
        <a:lstStyle/>
        <a:p>
          <a:pPr marL="0" lvl="0" indent="0" algn="l" defTabSz="844550">
            <a:lnSpc>
              <a:spcPct val="100000"/>
            </a:lnSpc>
            <a:spcBef>
              <a:spcPct val="0"/>
            </a:spcBef>
            <a:spcAft>
              <a:spcPct val="35000"/>
            </a:spcAft>
            <a:buNone/>
          </a:pPr>
          <a:r>
            <a:rPr lang="en-US" sz="1900" kern="1200"/>
            <a:t>De har även gjort en färdriktning för ett hållbart arbetsliv där företaget bl a uppmuntras underlätta en minskad klimatbelastning av medarbetarnas transport till och från arbetet. </a:t>
          </a:r>
        </a:p>
      </dsp:txBody>
      <dsp:txXfrm>
        <a:off x="1268277" y="1373064"/>
        <a:ext cx="9362522" cy="1098076"/>
      </dsp:txXfrm>
    </dsp:sp>
    <dsp:sp modelId="{5C4DEA93-5507-40F3-82FE-2B0B210497FE}">
      <dsp:nvSpPr>
        <dsp:cNvPr id="0" name=""/>
        <dsp:cNvSpPr/>
      </dsp:nvSpPr>
      <dsp:spPr>
        <a:xfrm>
          <a:off x="0" y="2745659"/>
          <a:ext cx="10630800" cy="10980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D00482-E16A-4FD6-958A-3125DA16BBD1}">
      <dsp:nvSpPr>
        <dsp:cNvPr id="0" name=""/>
        <dsp:cNvSpPr/>
      </dsp:nvSpPr>
      <dsp:spPr>
        <a:xfrm>
          <a:off x="332168" y="2992726"/>
          <a:ext cx="603941" cy="6039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A8C63C-87E6-458A-8A63-F1F63AF02CC7}">
      <dsp:nvSpPr>
        <dsp:cNvPr id="0" name=""/>
        <dsp:cNvSpPr/>
      </dsp:nvSpPr>
      <dsp:spPr>
        <a:xfrm>
          <a:off x="1268277" y="2745659"/>
          <a:ext cx="9362522" cy="1098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13" tIns="116213" rIns="116213" bIns="116213" numCol="1" spcCol="1270" anchor="ctr" anchorCtr="0">
          <a:noAutofit/>
        </a:bodyPr>
        <a:lstStyle/>
        <a:p>
          <a:pPr marL="0" lvl="0" indent="0" algn="l" defTabSz="844550">
            <a:lnSpc>
              <a:spcPct val="100000"/>
            </a:lnSpc>
            <a:spcBef>
              <a:spcPct val="0"/>
            </a:spcBef>
            <a:spcAft>
              <a:spcPct val="35000"/>
            </a:spcAft>
            <a:buNone/>
          </a:pPr>
          <a:r>
            <a:rPr lang="en-US" sz="1900" kern="1200"/>
            <a:t>De lokala fackliga organisationerna har också formulerat en gemensam hållning att företaget bör sträva efter att leverera bränslesnåla fossilfria transportsystem.</a:t>
          </a:r>
        </a:p>
      </dsp:txBody>
      <dsp:txXfrm>
        <a:off x="1268277" y="2745659"/>
        <a:ext cx="9362522" cy="10980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97EA7-9F49-4725-850C-7C3A5E7B5D06}">
      <dsp:nvSpPr>
        <dsp:cNvPr id="0" name=""/>
        <dsp:cNvSpPr/>
      </dsp:nvSpPr>
      <dsp:spPr>
        <a:xfrm>
          <a:off x="0" y="469"/>
          <a:ext cx="10630800" cy="10980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76A3ED-41FB-44B1-8070-9A4795EB9821}">
      <dsp:nvSpPr>
        <dsp:cNvPr id="0" name=""/>
        <dsp:cNvSpPr/>
      </dsp:nvSpPr>
      <dsp:spPr>
        <a:xfrm>
          <a:off x="332168" y="247536"/>
          <a:ext cx="603941" cy="6039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7CE98F-11CB-4A1C-B1F5-815D3BB3BC63}">
      <dsp:nvSpPr>
        <dsp:cNvPr id="0" name=""/>
        <dsp:cNvSpPr/>
      </dsp:nvSpPr>
      <dsp:spPr>
        <a:xfrm>
          <a:off x="1268277" y="469"/>
          <a:ext cx="9362522" cy="1098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13" tIns="116213" rIns="116213" bIns="116213" numCol="1" spcCol="1270" anchor="ctr" anchorCtr="0">
          <a:noAutofit/>
        </a:bodyPr>
        <a:lstStyle/>
        <a:p>
          <a:pPr marL="0" lvl="0" indent="0" algn="l" defTabSz="755650">
            <a:lnSpc>
              <a:spcPct val="90000"/>
            </a:lnSpc>
            <a:spcBef>
              <a:spcPct val="0"/>
            </a:spcBef>
            <a:spcAft>
              <a:spcPct val="35000"/>
            </a:spcAft>
            <a:buNone/>
          </a:pPr>
          <a:r>
            <a:rPr lang="en-US" sz="1700" kern="1200"/>
            <a:t>Klimat- och hållbarhetsfrågor är viktiga för många människor i samhället och många arbetssökande är idag kritiska till företag som inte tar sitt ansvar och arbetar med dessa frågor. </a:t>
          </a:r>
        </a:p>
      </dsp:txBody>
      <dsp:txXfrm>
        <a:off x="1268277" y="469"/>
        <a:ext cx="9362522" cy="1098076"/>
      </dsp:txXfrm>
    </dsp:sp>
    <dsp:sp modelId="{C77A690B-A93E-44C4-8554-A2F089AD4C87}">
      <dsp:nvSpPr>
        <dsp:cNvPr id="0" name=""/>
        <dsp:cNvSpPr/>
      </dsp:nvSpPr>
      <dsp:spPr>
        <a:xfrm>
          <a:off x="0" y="1373064"/>
          <a:ext cx="10630800" cy="10980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A327CC-F810-4D16-BC8C-12EB6F35B71B}">
      <dsp:nvSpPr>
        <dsp:cNvPr id="0" name=""/>
        <dsp:cNvSpPr/>
      </dsp:nvSpPr>
      <dsp:spPr>
        <a:xfrm>
          <a:off x="332168" y="1620131"/>
          <a:ext cx="603941" cy="6039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7E95A9-C717-4408-A082-7C1EE042D810}">
      <dsp:nvSpPr>
        <dsp:cNvPr id="0" name=""/>
        <dsp:cNvSpPr/>
      </dsp:nvSpPr>
      <dsp:spPr>
        <a:xfrm>
          <a:off x="1268277" y="1373064"/>
          <a:ext cx="9362522" cy="1098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13" tIns="116213" rIns="116213" bIns="116213" numCol="1" spcCol="1270" anchor="ctr" anchorCtr="0">
          <a:noAutofit/>
        </a:bodyPr>
        <a:lstStyle/>
        <a:p>
          <a:pPr marL="0" lvl="0" indent="0" algn="l" defTabSz="755650">
            <a:lnSpc>
              <a:spcPct val="90000"/>
            </a:lnSpc>
            <a:spcBef>
              <a:spcPct val="0"/>
            </a:spcBef>
            <a:spcAft>
              <a:spcPct val="35000"/>
            </a:spcAft>
            <a:buNone/>
          </a:pPr>
          <a:r>
            <a:rPr lang="en-US" sz="1700" kern="1200"/>
            <a:t>Bland annat visar Manpowers undersökning Manpower Work Life att nästan nio av tio tycker att det är viktigt att deras arbetsgivare tar ansvar för att minska sin klimatpåverkan. 63 procent vill i ganska eller mycket hög utsträckning engagera sig i klimatarbetet på arbetsplatsen.</a:t>
          </a:r>
        </a:p>
      </dsp:txBody>
      <dsp:txXfrm>
        <a:off x="1268277" y="1373064"/>
        <a:ext cx="9362522" cy="1098076"/>
      </dsp:txXfrm>
    </dsp:sp>
    <dsp:sp modelId="{364CA884-AFF0-4484-8101-FD091BBE5772}">
      <dsp:nvSpPr>
        <dsp:cNvPr id="0" name=""/>
        <dsp:cNvSpPr/>
      </dsp:nvSpPr>
      <dsp:spPr>
        <a:xfrm>
          <a:off x="0" y="2745659"/>
          <a:ext cx="10630800" cy="10980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A49C62-96EC-4925-A6C9-0CC21EBCD47F}">
      <dsp:nvSpPr>
        <dsp:cNvPr id="0" name=""/>
        <dsp:cNvSpPr/>
      </dsp:nvSpPr>
      <dsp:spPr>
        <a:xfrm>
          <a:off x="332168" y="2992726"/>
          <a:ext cx="603941" cy="6039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02DA65-98F1-4DB3-B4E4-7A51678CCF42}">
      <dsp:nvSpPr>
        <dsp:cNvPr id="0" name=""/>
        <dsp:cNvSpPr/>
      </dsp:nvSpPr>
      <dsp:spPr>
        <a:xfrm>
          <a:off x="1268277" y="2745659"/>
          <a:ext cx="9362522" cy="1098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13" tIns="116213" rIns="116213" bIns="116213" numCol="1" spcCol="1270" anchor="ctr" anchorCtr="0">
          <a:noAutofit/>
        </a:bodyPr>
        <a:lstStyle/>
        <a:p>
          <a:pPr marL="0" lvl="0" indent="0" algn="l" defTabSz="755650">
            <a:lnSpc>
              <a:spcPct val="90000"/>
            </a:lnSpc>
            <a:spcBef>
              <a:spcPct val="0"/>
            </a:spcBef>
            <a:spcAft>
              <a:spcPct val="35000"/>
            </a:spcAft>
            <a:buNone/>
          </a:pPr>
          <a:r>
            <a:rPr lang="en-US" sz="1700" kern="1200"/>
            <a:t>I och med det ovan nämnda kan det vara en avgörande faktor att arbetsgivarna visar ett engagemang i hållbarhetsfrågorna för att vara en attraktiv arbetsgivare.</a:t>
          </a:r>
        </a:p>
      </dsp:txBody>
      <dsp:txXfrm>
        <a:off x="1268277" y="2745659"/>
        <a:ext cx="9362522" cy="109807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55980-1714-42A5-992A-0DC43E7EC9A9}" type="datetimeFigureOut">
              <a:rPr lang="sv-SE" smtClean="0"/>
              <a:t>2020-09-15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69317-3318-417A-8791-1BD08B4817A1}" type="slidenum">
              <a:rPr lang="sv-SE" smtClean="0"/>
              <a:t>‹#›</a:t>
            </a:fld>
            <a:endParaRPr lang="sv-SE"/>
          </a:p>
        </p:txBody>
      </p:sp>
    </p:spTree>
    <p:extLst>
      <p:ext uri="{BB962C8B-B14F-4D97-AF65-F5344CB8AC3E}">
        <p14:creationId xmlns:p14="http://schemas.microsoft.com/office/powerpoint/2010/main" val="238700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ubrikbild">
    <p:bg>
      <p:bgRef idx="1001">
        <a:schemeClr val="bg1"/>
      </p:bgRef>
    </p:bg>
    <p:spTree>
      <p:nvGrpSpPr>
        <p:cNvPr id="1" name=""/>
        <p:cNvGrpSpPr/>
        <p:nvPr/>
      </p:nvGrpSpPr>
      <p:grpSpPr>
        <a:xfrm>
          <a:off x="0" y="0"/>
          <a:ext cx="0" cy="0"/>
          <a:chOff x="0" y="0"/>
          <a:chExt cx="0" cy="0"/>
        </a:xfrm>
      </p:grpSpPr>
      <p:pic>
        <p:nvPicPr>
          <p:cNvPr id="8" name="Bildobjekt 7"/>
          <p:cNvPicPr>
            <a:picLocks noChangeAspect="1"/>
          </p:cNvPicPr>
          <p:nvPr/>
        </p:nvPicPr>
        <p:blipFill rotWithShape="1">
          <a:blip r:embed="rId2">
            <a:extLst>
              <a:ext uri="{28A0092B-C50C-407E-A947-70E740481C1C}">
                <a14:useLocalDpi xmlns:a14="http://schemas.microsoft.com/office/drawing/2010/main"/>
              </a:ext>
            </a:extLst>
          </a:blip>
          <a:srcRect l="1" r="18037"/>
          <a:stretch/>
        </p:blipFill>
        <p:spPr>
          <a:xfrm>
            <a:off x="-1368" y="6392917"/>
            <a:ext cx="12193368" cy="471600"/>
          </a:xfrm>
          <a:prstGeom prst="rect">
            <a:avLst/>
          </a:prstGeom>
        </p:spPr>
      </p:pic>
      <p:sp>
        <p:nvSpPr>
          <p:cNvPr id="4" name="Platshållare för datum 3"/>
          <p:cNvSpPr>
            <a:spLocks noGrp="1"/>
          </p:cNvSpPr>
          <p:nvPr>
            <p:ph type="dt" sz="half" idx="10"/>
          </p:nvPr>
        </p:nvSpPr>
        <p:spPr>
          <a:xfrm>
            <a:off x="11235600" y="6561714"/>
            <a:ext cx="806400" cy="230400"/>
          </a:xfrm>
          <a:prstGeom prst="rect">
            <a:avLst/>
          </a:prstGeom>
        </p:spPr>
        <p:txBody>
          <a:bodyPr lIns="0"/>
          <a:lstStyle/>
          <a:p>
            <a:fld id="{1E8EE26D-4CE9-4DB6-9DF3-7944F0D493B5}" type="datetime1">
              <a:rPr lang="sv-SE" smtClean="0"/>
              <a:t>2020-09-15</a:t>
            </a:fld>
            <a:endParaRPr lang="sv-SE"/>
          </a:p>
        </p:txBody>
      </p:sp>
      <p:sp>
        <p:nvSpPr>
          <p:cNvPr id="5" name="Platshållare för sidfot 4"/>
          <p:cNvSpPr>
            <a:spLocks noGrp="1"/>
          </p:cNvSpPr>
          <p:nvPr>
            <p:ph type="ftr" sz="quarter" idx="11"/>
          </p:nvPr>
        </p:nvSpPr>
        <p:spPr/>
        <p:txBody>
          <a:bodyPr/>
          <a:lstStyle/>
          <a:p>
            <a:r>
              <a:rPr lang="sv-SE"/>
              <a:t>Titel/presentationsnamn/författare</a:t>
            </a:r>
          </a:p>
        </p:txBody>
      </p:sp>
      <p:sp>
        <p:nvSpPr>
          <p:cNvPr id="6" name="Platshållare för bildnummer 5"/>
          <p:cNvSpPr>
            <a:spLocks noGrp="1"/>
          </p:cNvSpPr>
          <p:nvPr>
            <p:ph type="sldNum" sz="quarter" idx="12"/>
          </p:nvPr>
        </p:nvSpPr>
        <p:spPr/>
        <p:txBody>
          <a:bodyPr/>
          <a:lstStyle/>
          <a:p>
            <a:fld id="{715C5537-616B-48E2-857C-1E9E41687098}" type="slidenum">
              <a:rPr lang="sv-SE" smtClean="0"/>
              <a:t>‹#›</a:t>
            </a:fld>
            <a:endParaRPr lang="sv-SE"/>
          </a:p>
        </p:txBody>
      </p:sp>
      <p:pic>
        <p:nvPicPr>
          <p:cNvPr id="18" name="Bildobjekt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1644" y="374817"/>
            <a:ext cx="3472159" cy="734892"/>
          </a:xfrm>
          <a:prstGeom prst="rect">
            <a:avLst/>
          </a:prstGeom>
        </p:spPr>
      </p:pic>
      <p:sp>
        <p:nvSpPr>
          <p:cNvPr id="12" name="Rubrik 1"/>
          <p:cNvSpPr>
            <a:spLocks noGrp="1"/>
          </p:cNvSpPr>
          <p:nvPr>
            <p:ph type="title"/>
          </p:nvPr>
        </p:nvSpPr>
        <p:spPr>
          <a:xfrm>
            <a:off x="1202400" y="1217382"/>
            <a:ext cx="10630800" cy="792000"/>
          </a:xfrm>
        </p:spPr>
        <p:txBody>
          <a:bodyPr/>
          <a:lstStyle/>
          <a:p>
            <a:r>
              <a:rPr lang="sv-SE"/>
              <a:t>Klicka här för att ändra mall för rubrikformat</a:t>
            </a:r>
          </a:p>
        </p:txBody>
      </p:sp>
    </p:spTree>
    <p:extLst>
      <p:ext uri="{BB962C8B-B14F-4D97-AF65-F5344CB8AC3E}">
        <p14:creationId xmlns:p14="http://schemas.microsoft.com/office/powerpoint/2010/main" val="68081818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aktaruta gul">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a:xfrm>
            <a:off x="11235600" y="6562800"/>
            <a:ext cx="806400" cy="230400"/>
          </a:xfrm>
          <a:prstGeom prst="rect">
            <a:avLst/>
          </a:prstGeom>
        </p:spPr>
        <p:txBody>
          <a:bodyPr/>
          <a:lstStyle/>
          <a:p>
            <a:fld id="{6F6B014F-175A-4A42-BE46-AF580D408656}" type="datetime1">
              <a:rPr lang="sv-SE" smtClean="0"/>
              <a:t>2020-09-15</a:t>
            </a:fld>
            <a:endParaRPr lang="sv-SE"/>
          </a:p>
        </p:txBody>
      </p:sp>
      <p:sp>
        <p:nvSpPr>
          <p:cNvPr id="6" name="Platshållare för sidfot 5"/>
          <p:cNvSpPr>
            <a:spLocks noGrp="1"/>
          </p:cNvSpPr>
          <p:nvPr>
            <p:ph type="ftr" sz="quarter" idx="11"/>
          </p:nvPr>
        </p:nvSpPr>
        <p:spPr/>
        <p:txBody>
          <a:bodyPr/>
          <a:lstStyle/>
          <a:p>
            <a:r>
              <a:rPr lang="sv-SE"/>
              <a:t>Titel/presentationsnamn/författare</a:t>
            </a:r>
          </a:p>
        </p:txBody>
      </p:sp>
      <p:sp>
        <p:nvSpPr>
          <p:cNvPr id="7" name="Platshållare för bildnummer 6"/>
          <p:cNvSpPr>
            <a:spLocks noGrp="1"/>
          </p:cNvSpPr>
          <p:nvPr>
            <p:ph type="sldNum" sz="quarter" idx="12"/>
          </p:nvPr>
        </p:nvSpPr>
        <p:spPr/>
        <p:txBody>
          <a:bodyPr/>
          <a:lstStyle/>
          <a:p>
            <a:fld id="{715C5537-616B-48E2-857C-1E9E41687098}" type="slidenum">
              <a:rPr lang="sv-SE" smtClean="0"/>
              <a:t>‹#›</a:t>
            </a:fld>
            <a:endParaRPr lang="sv-SE"/>
          </a:p>
        </p:txBody>
      </p:sp>
      <p:pic>
        <p:nvPicPr>
          <p:cNvPr id="18" name="Bildobjekt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9009" y="1167319"/>
            <a:ext cx="4708192" cy="4874400"/>
          </a:xfrm>
          <a:prstGeom prst="rect">
            <a:avLst/>
          </a:prstGeom>
        </p:spPr>
      </p:pic>
      <p:sp>
        <p:nvSpPr>
          <p:cNvPr id="20" name="textruta 19"/>
          <p:cNvSpPr txBox="1"/>
          <p:nvPr/>
        </p:nvSpPr>
        <p:spPr>
          <a:xfrm>
            <a:off x="7293482" y="1377625"/>
            <a:ext cx="2645545" cy="400110"/>
          </a:xfrm>
          <a:prstGeom prst="rect">
            <a:avLst/>
          </a:prstGeom>
          <a:noFill/>
        </p:spPr>
        <p:txBody>
          <a:bodyPr wrap="square" rtlCol="0">
            <a:spAutoFit/>
          </a:bodyPr>
          <a:lstStyle/>
          <a:p>
            <a:pPr>
              <a:lnSpc>
                <a:spcPts val="2600"/>
              </a:lnSpc>
            </a:pPr>
            <a:r>
              <a:rPr lang="sv-SE" sz="2000" b="1" cap="all" spc="100" baseline="0" dirty="0">
                <a:solidFill>
                  <a:schemeClr val="tx1"/>
                </a:solidFill>
              </a:rPr>
              <a:t>Faktaruta</a:t>
            </a:r>
          </a:p>
        </p:txBody>
      </p:sp>
      <p:sp>
        <p:nvSpPr>
          <p:cNvPr id="22" name="Platshållare för text 21"/>
          <p:cNvSpPr>
            <a:spLocks noGrp="1"/>
          </p:cNvSpPr>
          <p:nvPr>
            <p:ph type="body" sz="quarter" idx="13"/>
          </p:nvPr>
        </p:nvSpPr>
        <p:spPr>
          <a:xfrm>
            <a:off x="7383705" y="2172850"/>
            <a:ext cx="3211200" cy="3562898"/>
          </a:xfrm>
          <a:prstGeom prst="rect">
            <a:avLst/>
          </a:prstGeom>
        </p:spPr>
        <p:txBody>
          <a:bodyPr lIns="0" tIns="0"/>
          <a:lstStyle>
            <a:lvl1pPr marL="0" indent="0">
              <a:buNone/>
              <a:defRPr baseline="0">
                <a:solidFill>
                  <a:schemeClr val="tx1"/>
                </a:solidFill>
              </a:defRPr>
            </a:lvl1pPr>
          </a:lstStyle>
          <a:p>
            <a:pPr lvl="0"/>
            <a:r>
              <a:rPr lang="sv-SE"/>
              <a:t>Redigera format för bakgrundstext</a:t>
            </a:r>
          </a:p>
        </p:txBody>
      </p:sp>
      <p:sp>
        <p:nvSpPr>
          <p:cNvPr id="12" name="Rubrik 1"/>
          <p:cNvSpPr>
            <a:spLocks noGrp="1"/>
          </p:cNvSpPr>
          <p:nvPr>
            <p:ph type="title"/>
          </p:nvPr>
        </p:nvSpPr>
        <p:spPr>
          <a:xfrm>
            <a:off x="1202400" y="856800"/>
            <a:ext cx="5182158" cy="792000"/>
          </a:xfrm>
          <a:prstGeom prst="rect">
            <a:avLst/>
          </a:prstGeom>
        </p:spPr>
        <p:txBody>
          <a:bodyPr>
            <a:noAutofit/>
          </a:bodyPr>
          <a:lstStyle>
            <a:lvl1pPr>
              <a:lnSpc>
                <a:spcPts val="3000"/>
              </a:lnSpc>
              <a:defRPr sz="2600"/>
            </a:lvl1pPr>
          </a:lstStyle>
          <a:p>
            <a:r>
              <a:rPr lang="sv-SE"/>
              <a:t>Klicka här för att ändra mall för rubrikformat</a:t>
            </a:r>
            <a:endParaRPr lang="sv-SE" dirty="0"/>
          </a:p>
        </p:txBody>
      </p:sp>
      <p:sp>
        <p:nvSpPr>
          <p:cNvPr id="13" name="Platshållare för innehåll 2"/>
          <p:cNvSpPr>
            <a:spLocks noGrp="1"/>
          </p:cNvSpPr>
          <p:nvPr>
            <p:ph sz="half" idx="1"/>
          </p:nvPr>
        </p:nvSpPr>
        <p:spPr>
          <a:xfrm>
            <a:off x="1202400" y="1915200"/>
            <a:ext cx="5181600" cy="3844800"/>
          </a:xfrm>
          <a:prstGeom prst="rect">
            <a:avLst/>
          </a:prstGeom>
        </p:spPr>
        <p:txBody>
          <a:bodyPr/>
          <a:lstStyle>
            <a:lvl1pPr marL="0" indent="0">
              <a:buFontTx/>
              <a:buNone/>
              <a:defRPr/>
            </a:lvl1pPr>
          </a:lstStyle>
          <a:p>
            <a:pPr lvl="0"/>
            <a:r>
              <a:rPr lang="sv-SE"/>
              <a:t>Redigera format för bakgrundstext</a:t>
            </a:r>
          </a:p>
        </p:txBody>
      </p:sp>
    </p:spTree>
    <p:extLst>
      <p:ext uri="{BB962C8B-B14F-4D97-AF65-F5344CB8AC3E}">
        <p14:creationId xmlns:p14="http://schemas.microsoft.com/office/powerpoint/2010/main" val="120519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aktaruta grå">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a:xfrm>
            <a:off x="11235600" y="6562800"/>
            <a:ext cx="806400" cy="230400"/>
          </a:xfrm>
          <a:prstGeom prst="rect">
            <a:avLst/>
          </a:prstGeom>
        </p:spPr>
        <p:txBody>
          <a:bodyPr/>
          <a:lstStyle/>
          <a:p>
            <a:fld id="{37F01CAB-A3F1-48E7-96B8-82BF4E3F9A57}" type="datetime1">
              <a:rPr lang="sv-SE" smtClean="0"/>
              <a:t>2020-09-15</a:t>
            </a:fld>
            <a:endParaRPr lang="sv-SE"/>
          </a:p>
        </p:txBody>
      </p:sp>
      <p:sp>
        <p:nvSpPr>
          <p:cNvPr id="6" name="Platshållare för sidfot 5"/>
          <p:cNvSpPr>
            <a:spLocks noGrp="1"/>
          </p:cNvSpPr>
          <p:nvPr>
            <p:ph type="ftr" sz="quarter" idx="11"/>
          </p:nvPr>
        </p:nvSpPr>
        <p:spPr/>
        <p:txBody>
          <a:bodyPr/>
          <a:lstStyle/>
          <a:p>
            <a:r>
              <a:rPr lang="sv-SE"/>
              <a:t>Titel/presentationsnamn/författare</a:t>
            </a:r>
          </a:p>
        </p:txBody>
      </p:sp>
      <p:sp>
        <p:nvSpPr>
          <p:cNvPr id="7" name="Platshållare för bildnummer 6"/>
          <p:cNvSpPr>
            <a:spLocks noGrp="1"/>
          </p:cNvSpPr>
          <p:nvPr>
            <p:ph type="sldNum" sz="quarter" idx="12"/>
          </p:nvPr>
        </p:nvSpPr>
        <p:spPr/>
        <p:txBody>
          <a:bodyPr/>
          <a:lstStyle/>
          <a:p>
            <a:fld id="{715C5537-616B-48E2-857C-1E9E41687098}" type="slidenum">
              <a:rPr lang="sv-SE" smtClean="0"/>
              <a:t>‹#›</a:t>
            </a:fld>
            <a:endParaRPr lang="sv-SE"/>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993" y="1161069"/>
            <a:ext cx="4703651" cy="4874400"/>
          </a:xfrm>
          <a:prstGeom prst="rect">
            <a:avLst/>
          </a:prstGeom>
        </p:spPr>
      </p:pic>
      <p:sp>
        <p:nvSpPr>
          <p:cNvPr id="22" name="Platshållare för text 21"/>
          <p:cNvSpPr>
            <a:spLocks noGrp="1"/>
          </p:cNvSpPr>
          <p:nvPr>
            <p:ph type="body" sz="quarter" idx="13"/>
          </p:nvPr>
        </p:nvSpPr>
        <p:spPr>
          <a:xfrm>
            <a:off x="7383704" y="2182581"/>
            <a:ext cx="3209723" cy="3562898"/>
          </a:xfrm>
          <a:prstGeom prst="rect">
            <a:avLst/>
          </a:prstGeom>
        </p:spPr>
        <p:txBody>
          <a:bodyPr lIns="0" tIns="0"/>
          <a:lstStyle>
            <a:lvl1pPr marL="0" indent="0">
              <a:buNone/>
              <a:defRPr baseline="0">
                <a:solidFill>
                  <a:schemeClr val="tx1"/>
                </a:solidFill>
              </a:defRPr>
            </a:lvl1pPr>
          </a:lstStyle>
          <a:p>
            <a:pPr lvl="0"/>
            <a:r>
              <a:rPr lang="sv-SE"/>
              <a:t>Redigera format för bakgrundstext</a:t>
            </a:r>
          </a:p>
        </p:txBody>
      </p:sp>
      <p:sp>
        <p:nvSpPr>
          <p:cNvPr id="20" name="textruta 19"/>
          <p:cNvSpPr txBox="1"/>
          <p:nvPr/>
        </p:nvSpPr>
        <p:spPr>
          <a:xfrm>
            <a:off x="7293481" y="1377628"/>
            <a:ext cx="2645545" cy="400110"/>
          </a:xfrm>
          <a:prstGeom prst="rect">
            <a:avLst/>
          </a:prstGeom>
          <a:noFill/>
        </p:spPr>
        <p:txBody>
          <a:bodyPr wrap="square" rtlCol="0">
            <a:spAutoFit/>
          </a:bodyPr>
          <a:lstStyle/>
          <a:p>
            <a:pPr>
              <a:lnSpc>
                <a:spcPts val="2600"/>
              </a:lnSpc>
            </a:pPr>
            <a:r>
              <a:rPr lang="sv-SE" sz="2000" b="1" cap="all" spc="100" baseline="0" dirty="0">
                <a:solidFill>
                  <a:schemeClr val="tx1"/>
                </a:solidFill>
              </a:rPr>
              <a:t>Faktaruta</a:t>
            </a:r>
          </a:p>
        </p:txBody>
      </p:sp>
      <p:sp>
        <p:nvSpPr>
          <p:cNvPr id="12" name="Rubrik 1"/>
          <p:cNvSpPr>
            <a:spLocks noGrp="1"/>
          </p:cNvSpPr>
          <p:nvPr>
            <p:ph type="title"/>
          </p:nvPr>
        </p:nvSpPr>
        <p:spPr>
          <a:xfrm>
            <a:off x="1202400" y="856800"/>
            <a:ext cx="5182158" cy="792000"/>
          </a:xfrm>
          <a:prstGeom prst="rect">
            <a:avLst/>
          </a:prstGeom>
        </p:spPr>
        <p:txBody>
          <a:bodyPr>
            <a:noAutofit/>
          </a:bodyPr>
          <a:lstStyle>
            <a:lvl1pPr>
              <a:lnSpc>
                <a:spcPts val="3000"/>
              </a:lnSpc>
              <a:defRPr sz="2600"/>
            </a:lvl1pPr>
          </a:lstStyle>
          <a:p>
            <a:r>
              <a:rPr lang="sv-SE"/>
              <a:t>Klicka här för att ändra mall för rubrikformat</a:t>
            </a:r>
            <a:endParaRPr lang="sv-SE" dirty="0"/>
          </a:p>
        </p:txBody>
      </p:sp>
      <p:sp>
        <p:nvSpPr>
          <p:cNvPr id="13" name="Platshållare för innehåll 2"/>
          <p:cNvSpPr>
            <a:spLocks noGrp="1"/>
          </p:cNvSpPr>
          <p:nvPr>
            <p:ph sz="half" idx="1"/>
          </p:nvPr>
        </p:nvSpPr>
        <p:spPr>
          <a:xfrm>
            <a:off x="1202400" y="1915200"/>
            <a:ext cx="5181600" cy="3844800"/>
          </a:xfrm>
          <a:prstGeom prst="rect">
            <a:avLst/>
          </a:prstGeom>
        </p:spPr>
        <p:txBody>
          <a:bodyPr/>
          <a:lstStyle>
            <a:lvl1pPr marL="0" indent="0">
              <a:buNone/>
              <a:defRPr baseline="0"/>
            </a:lvl1pPr>
          </a:lstStyle>
          <a:p>
            <a:pPr lvl="0"/>
            <a:r>
              <a:rPr lang="sv-SE"/>
              <a:t>Redigera format för bakgrundstext</a:t>
            </a:r>
          </a:p>
        </p:txBody>
      </p:sp>
    </p:spTree>
    <p:extLst>
      <p:ext uri="{BB962C8B-B14F-4D97-AF65-F5344CB8AC3E}">
        <p14:creationId xmlns:p14="http://schemas.microsoft.com/office/powerpoint/2010/main" val="243416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 innehållsdel">
    <p:spTree>
      <p:nvGrpSpPr>
        <p:cNvPr id="1" name=""/>
        <p:cNvGrpSpPr/>
        <p:nvPr/>
      </p:nvGrpSpPr>
      <p:grpSpPr>
        <a:xfrm>
          <a:off x="0" y="0"/>
          <a:ext cx="0" cy="0"/>
          <a:chOff x="0" y="0"/>
          <a:chExt cx="0" cy="0"/>
        </a:xfrm>
      </p:grpSpPr>
      <p:sp>
        <p:nvSpPr>
          <p:cNvPr id="2" name="Rubrik 1"/>
          <p:cNvSpPr>
            <a:spLocks noGrp="1"/>
          </p:cNvSpPr>
          <p:nvPr>
            <p:ph type="title"/>
          </p:nvPr>
        </p:nvSpPr>
        <p:spPr>
          <a:xfrm>
            <a:off x="1202400" y="856800"/>
            <a:ext cx="5182158" cy="792000"/>
          </a:xfrm>
          <a:prstGeom prst="rect">
            <a:avLst/>
          </a:prstGeom>
        </p:spPr>
        <p:txBody>
          <a:bodyPr>
            <a:noAutofit/>
          </a:bodyPr>
          <a:lstStyle>
            <a:lvl1pPr>
              <a:lnSpc>
                <a:spcPts val="3000"/>
              </a:lnSpc>
              <a:defRPr sz="2600"/>
            </a:lvl1p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1202400" y="1915200"/>
            <a:ext cx="5181600" cy="3844800"/>
          </a:xfrm>
          <a:prstGeom prst="rect">
            <a:avLst/>
          </a:prstGeo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a:xfrm>
            <a:off x="11235600" y="6562800"/>
            <a:ext cx="806400" cy="230400"/>
          </a:xfrm>
          <a:prstGeom prst="rect">
            <a:avLst/>
          </a:prstGeom>
        </p:spPr>
        <p:txBody>
          <a:bodyPr/>
          <a:lstStyle/>
          <a:p>
            <a:fld id="{92F20CD6-B281-4C5A-B996-B0C022687474}" type="datetime1">
              <a:rPr lang="sv-SE" smtClean="0"/>
              <a:t>2020-09-15</a:t>
            </a:fld>
            <a:endParaRPr lang="sv-SE"/>
          </a:p>
        </p:txBody>
      </p:sp>
      <p:sp>
        <p:nvSpPr>
          <p:cNvPr id="6" name="Platshållare för sidfot 5"/>
          <p:cNvSpPr>
            <a:spLocks noGrp="1"/>
          </p:cNvSpPr>
          <p:nvPr>
            <p:ph type="ftr" sz="quarter" idx="11"/>
          </p:nvPr>
        </p:nvSpPr>
        <p:spPr/>
        <p:txBody>
          <a:bodyPr/>
          <a:lstStyle/>
          <a:p>
            <a:r>
              <a:rPr lang="sv-SE"/>
              <a:t>Titel/presentationsnamn/författare</a:t>
            </a:r>
          </a:p>
        </p:txBody>
      </p:sp>
      <p:sp>
        <p:nvSpPr>
          <p:cNvPr id="7" name="Platshållare för bildnummer 6"/>
          <p:cNvSpPr>
            <a:spLocks noGrp="1"/>
          </p:cNvSpPr>
          <p:nvPr>
            <p:ph type="sldNum" sz="quarter" idx="12"/>
          </p:nvPr>
        </p:nvSpPr>
        <p:spPr/>
        <p:txBody>
          <a:bodyPr/>
          <a:lstStyle/>
          <a:p>
            <a:fld id="{715C5537-616B-48E2-857C-1E9E41687098}" type="slidenum">
              <a:rPr lang="sv-SE" smtClean="0"/>
              <a:t>‹#›</a:t>
            </a:fld>
            <a:endParaRPr lang="sv-SE"/>
          </a:p>
        </p:txBody>
      </p:sp>
      <p:sp>
        <p:nvSpPr>
          <p:cNvPr id="8" name="Platshållare för innehåll 7"/>
          <p:cNvSpPr>
            <a:spLocks noGrp="1"/>
          </p:cNvSpPr>
          <p:nvPr>
            <p:ph sz="quarter" idx="13"/>
          </p:nvPr>
        </p:nvSpPr>
        <p:spPr>
          <a:xfrm>
            <a:off x="6632704" y="856800"/>
            <a:ext cx="5180400" cy="4898383"/>
          </a:xfrm>
          <a:prstGeom prst="rect">
            <a:avLst/>
          </a:prstGeo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81218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umrerad lista">
    <p:spTree>
      <p:nvGrpSpPr>
        <p:cNvPr id="1" name=""/>
        <p:cNvGrpSpPr/>
        <p:nvPr/>
      </p:nvGrpSpPr>
      <p:grpSpPr>
        <a:xfrm>
          <a:off x="0" y="0"/>
          <a:ext cx="0" cy="0"/>
          <a:chOff x="0" y="0"/>
          <a:chExt cx="0" cy="0"/>
        </a:xfrm>
      </p:grpSpPr>
      <p:sp>
        <p:nvSpPr>
          <p:cNvPr id="2" name="Rubrik 1"/>
          <p:cNvSpPr>
            <a:spLocks noGrp="1"/>
          </p:cNvSpPr>
          <p:nvPr>
            <p:ph type="title"/>
          </p:nvPr>
        </p:nvSpPr>
        <p:spPr>
          <a:xfrm>
            <a:off x="1202400" y="856800"/>
            <a:ext cx="10630800" cy="792000"/>
          </a:xfrm>
          <a:prstGeom prst="rect">
            <a:avLst/>
          </a:prstGeom>
        </p:spPr>
        <p:txBody>
          <a:bodyPr>
            <a:noAutofit/>
          </a:bodyPr>
          <a:lstStyle>
            <a:lvl1pPr>
              <a:lnSpc>
                <a:spcPts val="3000"/>
              </a:lnSpc>
              <a:defRPr sz="2600"/>
            </a:lvl1p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1202400" y="1915200"/>
            <a:ext cx="10630800" cy="3844800"/>
          </a:xfrm>
          <a:prstGeom prst="rect">
            <a:avLst/>
          </a:prstGeom>
        </p:spPr>
        <p:txBody>
          <a:bodyPr/>
          <a:lstStyle>
            <a:lvl1pPr marL="355600" indent="-355600">
              <a:buFont typeface="+mj-lt"/>
              <a:buAutoNum type="arabicPeriod"/>
              <a:defRPr/>
            </a:lvl1pPr>
            <a:lvl2pPr marL="541338" indent="-179388">
              <a:defRPr/>
            </a:lvl2pPr>
            <a:lvl3pPr marL="728663" indent="-179388">
              <a:defRPr/>
            </a:lvl3pPr>
            <a:lvl4pPr marL="968375" indent="-228600">
              <a:tabLst/>
              <a:defRPr/>
            </a:lvl4pPr>
            <a:lvl5pPr marL="1198563" indent="-2286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a:xfrm>
            <a:off x="11235600" y="6562800"/>
            <a:ext cx="806400" cy="230400"/>
          </a:xfrm>
          <a:prstGeom prst="rect">
            <a:avLst/>
          </a:prstGeom>
        </p:spPr>
        <p:txBody>
          <a:bodyPr/>
          <a:lstStyle/>
          <a:p>
            <a:fld id="{0BE8F126-FC92-44F4-82E3-39509795C2AF}" type="datetime1">
              <a:rPr lang="sv-SE" smtClean="0"/>
              <a:t>2020-09-15</a:t>
            </a:fld>
            <a:endParaRPr lang="sv-SE"/>
          </a:p>
        </p:txBody>
      </p:sp>
      <p:sp>
        <p:nvSpPr>
          <p:cNvPr id="6" name="Platshållare för sidfot 5"/>
          <p:cNvSpPr>
            <a:spLocks noGrp="1"/>
          </p:cNvSpPr>
          <p:nvPr>
            <p:ph type="ftr" sz="quarter" idx="11"/>
          </p:nvPr>
        </p:nvSpPr>
        <p:spPr/>
        <p:txBody>
          <a:bodyPr/>
          <a:lstStyle/>
          <a:p>
            <a:r>
              <a:rPr lang="sv-SE"/>
              <a:t>Titel/presentationsnamn/författare</a:t>
            </a:r>
          </a:p>
        </p:txBody>
      </p:sp>
      <p:sp>
        <p:nvSpPr>
          <p:cNvPr id="7" name="Platshållare för bildnummer 6"/>
          <p:cNvSpPr>
            <a:spLocks noGrp="1"/>
          </p:cNvSpPr>
          <p:nvPr>
            <p:ph type="sldNum" sz="quarter" idx="12"/>
          </p:nvPr>
        </p:nvSpPr>
        <p:spPr/>
        <p:txBody>
          <a:bodyPr/>
          <a:lstStyle/>
          <a:p>
            <a:fld id="{715C5537-616B-48E2-857C-1E9E41687098}" type="slidenum">
              <a:rPr lang="sv-SE" smtClean="0"/>
              <a:t>‹#›</a:t>
            </a:fld>
            <a:endParaRPr lang="sv-SE"/>
          </a:p>
        </p:txBody>
      </p:sp>
    </p:spTree>
    <p:extLst>
      <p:ext uri="{BB962C8B-B14F-4D97-AF65-F5344CB8AC3E}">
        <p14:creationId xmlns:p14="http://schemas.microsoft.com/office/powerpoint/2010/main" val="2034937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vå bilder">
    <p:spTree>
      <p:nvGrpSpPr>
        <p:cNvPr id="1" name=""/>
        <p:cNvGrpSpPr/>
        <p:nvPr/>
      </p:nvGrpSpPr>
      <p:grpSpPr>
        <a:xfrm>
          <a:off x="0" y="0"/>
          <a:ext cx="0" cy="0"/>
          <a:chOff x="0" y="0"/>
          <a:chExt cx="0" cy="0"/>
        </a:xfrm>
      </p:grpSpPr>
      <p:sp>
        <p:nvSpPr>
          <p:cNvPr id="2" name="Rubrik 1"/>
          <p:cNvSpPr>
            <a:spLocks noGrp="1"/>
          </p:cNvSpPr>
          <p:nvPr>
            <p:ph type="title"/>
          </p:nvPr>
        </p:nvSpPr>
        <p:spPr>
          <a:xfrm>
            <a:off x="1202400" y="856800"/>
            <a:ext cx="10630800" cy="792000"/>
          </a:xfrm>
          <a:prstGeom prst="rect">
            <a:avLst/>
          </a:prstGeom>
        </p:spPr>
        <p:txBody>
          <a:bodyPr/>
          <a:lstStyle/>
          <a:p>
            <a:r>
              <a:rPr lang="sv-SE"/>
              <a:t>Klicka här för att ändra mall för rubrikformat</a:t>
            </a:r>
            <a:endParaRPr lang="sv-SE" dirty="0"/>
          </a:p>
        </p:txBody>
      </p:sp>
      <p:sp>
        <p:nvSpPr>
          <p:cNvPr id="5" name="Platshållare för datum 4"/>
          <p:cNvSpPr>
            <a:spLocks noGrp="1"/>
          </p:cNvSpPr>
          <p:nvPr>
            <p:ph type="dt" sz="half" idx="10"/>
          </p:nvPr>
        </p:nvSpPr>
        <p:spPr>
          <a:xfrm>
            <a:off x="11235600" y="6562800"/>
            <a:ext cx="806400" cy="230400"/>
          </a:xfrm>
          <a:prstGeom prst="rect">
            <a:avLst/>
          </a:prstGeom>
        </p:spPr>
        <p:txBody>
          <a:bodyPr/>
          <a:lstStyle/>
          <a:p>
            <a:fld id="{BFCEA7D1-98BF-44EE-BC6A-45021F848B7A}" type="datetime1">
              <a:rPr lang="sv-SE" smtClean="0"/>
              <a:t>2020-09-15</a:t>
            </a:fld>
            <a:endParaRPr lang="sv-SE"/>
          </a:p>
        </p:txBody>
      </p:sp>
      <p:sp>
        <p:nvSpPr>
          <p:cNvPr id="6" name="Platshållare för sidfot 5"/>
          <p:cNvSpPr>
            <a:spLocks noGrp="1"/>
          </p:cNvSpPr>
          <p:nvPr>
            <p:ph type="ftr" sz="quarter" idx="11"/>
          </p:nvPr>
        </p:nvSpPr>
        <p:spPr/>
        <p:txBody>
          <a:bodyPr/>
          <a:lstStyle/>
          <a:p>
            <a:r>
              <a:rPr lang="sv-SE"/>
              <a:t>Titel/presentationsnamn/författare</a:t>
            </a:r>
          </a:p>
        </p:txBody>
      </p:sp>
      <p:sp>
        <p:nvSpPr>
          <p:cNvPr id="7" name="Platshållare för bildnummer 6"/>
          <p:cNvSpPr>
            <a:spLocks noGrp="1"/>
          </p:cNvSpPr>
          <p:nvPr>
            <p:ph type="sldNum" sz="quarter" idx="12"/>
          </p:nvPr>
        </p:nvSpPr>
        <p:spPr/>
        <p:txBody>
          <a:bodyPr/>
          <a:lstStyle/>
          <a:p>
            <a:fld id="{715C5537-616B-48E2-857C-1E9E41687098}" type="slidenum">
              <a:rPr lang="sv-SE" smtClean="0"/>
              <a:t>‹#›</a:t>
            </a:fld>
            <a:endParaRPr lang="sv-SE"/>
          </a:p>
        </p:txBody>
      </p:sp>
      <p:sp>
        <p:nvSpPr>
          <p:cNvPr id="9" name="Platshållare för bild 8"/>
          <p:cNvSpPr>
            <a:spLocks noGrp="1"/>
          </p:cNvSpPr>
          <p:nvPr>
            <p:ph type="pic" sz="quarter" idx="13"/>
          </p:nvPr>
        </p:nvSpPr>
        <p:spPr>
          <a:xfrm>
            <a:off x="1202400" y="1915200"/>
            <a:ext cx="5180400" cy="3844800"/>
          </a:xfrm>
          <a:prstGeom prst="rect">
            <a:avLst/>
          </a:prstGeom>
        </p:spPr>
        <p:txBody>
          <a:bodyPr/>
          <a:lstStyle/>
          <a:p>
            <a:r>
              <a:rPr lang="sv-SE"/>
              <a:t>Klicka på ikonen för att lägga till en bild</a:t>
            </a:r>
            <a:endParaRPr lang="sv-SE" dirty="0"/>
          </a:p>
        </p:txBody>
      </p:sp>
      <p:sp>
        <p:nvSpPr>
          <p:cNvPr id="10" name="Platshållare för bild 8"/>
          <p:cNvSpPr>
            <a:spLocks noGrp="1"/>
          </p:cNvSpPr>
          <p:nvPr>
            <p:ph type="pic" sz="quarter" idx="14"/>
          </p:nvPr>
        </p:nvSpPr>
        <p:spPr>
          <a:xfrm>
            <a:off x="6632704" y="1915200"/>
            <a:ext cx="5180400" cy="3844800"/>
          </a:xfrm>
          <a:prstGeom prst="rect">
            <a:avLst/>
          </a:prstGeo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3945150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 bild">
    <p:spTree>
      <p:nvGrpSpPr>
        <p:cNvPr id="1" name=""/>
        <p:cNvGrpSpPr/>
        <p:nvPr/>
      </p:nvGrpSpPr>
      <p:grpSpPr>
        <a:xfrm>
          <a:off x="0" y="0"/>
          <a:ext cx="0" cy="0"/>
          <a:chOff x="0" y="0"/>
          <a:chExt cx="0" cy="0"/>
        </a:xfrm>
      </p:grpSpPr>
      <p:sp>
        <p:nvSpPr>
          <p:cNvPr id="2" name="Rubrik 1"/>
          <p:cNvSpPr>
            <a:spLocks noGrp="1"/>
          </p:cNvSpPr>
          <p:nvPr>
            <p:ph type="title"/>
          </p:nvPr>
        </p:nvSpPr>
        <p:spPr>
          <a:xfrm>
            <a:off x="1202400" y="856800"/>
            <a:ext cx="10630800" cy="792000"/>
          </a:xfrm>
          <a:prstGeom prst="rect">
            <a:avLst/>
          </a:prstGeom>
        </p:spPr>
        <p:txBody>
          <a:bodyPr/>
          <a:lstStyle/>
          <a:p>
            <a:r>
              <a:rPr lang="sv-SE"/>
              <a:t>Klicka här för att ändra mall för rubrikformat</a:t>
            </a:r>
            <a:endParaRPr lang="sv-SE" dirty="0"/>
          </a:p>
        </p:txBody>
      </p:sp>
      <p:sp>
        <p:nvSpPr>
          <p:cNvPr id="5" name="Platshållare för datum 4"/>
          <p:cNvSpPr>
            <a:spLocks noGrp="1"/>
          </p:cNvSpPr>
          <p:nvPr>
            <p:ph type="dt" sz="half" idx="10"/>
          </p:nvPr>
        </p:nvSpPr>
        <p:spPr>
          <a:xfrm>
            <a:off x="11235600" y="6562800"/>
            <a:ext cx="806400" cy="230400"/>
          </a:xfrm>
          <a:prstGeom prst="rect">
            <a:avLst/>
          </a:prstGeom>
        </p:spPr>
        <p:txBody>
          <a:bodyPr/>
          <a:lstStyle/>
          <a:p>
            <a:fld id="{E36A7869-B998-413A-93C1-F4B156B2C116}" type="datetime1">
              <a:rPr lang="sv-SE" smtClean="0"/>
              <a:t>2020-09-15</a:t>
            </a:fld>
            <a:endParaRPr lang="sv-SE"/>
          </a:p>
        </p:txBody>
      </p:sp>
      <p:sp>
        <p:nvSpPr>
          <p:cNvPr id="6" name="Platshållare för sidfot 5"/>
          <p:cNvSpPr>
            <a:spLocks noGrp="1"/>
          </p:cNvSpPr>
          <p:nvPr>
            <p:ph type="ftr" sz="quarter" idx="11"/>
          </p:nvPr>
        </p:nvSpPr>
        <p:spPr/>
        <p:txBody>
          <a:bodyPr/>
          <a:lstStyle/>
          <a:p>
            <a:r>
              <a:rPr lang="sv-SE"/>
              <a:t>Titel/presentationsnamn/författare</a:t>
            </a:r>
          </a:p>
        </p:txBody>
      </p:sp>
      <p:sp>
        <p:nvSpPr>
          <p:cNvPr id="7" name="Platshållare för bildnummer 6"/>
          <p:cNvSpPr>
            <a:spLocks noGrp="1"/>
          </p:cNvSpPr>
          <p:nvPr>
            <p:ph type="sldNum" sz="quarter" idx="12"/>
          </p:nvPr>
        </p:nvSpPr>
        <p:spPr/>
        <p:txBody>
          <a:bodyPr/>
          <a:lstStyle/>
          <a:p>
            <a:fld id="{715C5537-616B-48E2-857C-1E9E41687098}" type="slidenum">
              <a:rPr lang="sv-SE" smtClean="0"/>
              <a:t>‹#›</a:t>
            </a:fld>
            <a:endParaRPr lang="sv-SE"/>
          </a:p>
        </p:txBody>
      </p:sp>
      <p:sp>
        <p:nvSpPr>
          <p:cNvPr id="10" name="Platshållare för bild 8"/>
          <p:cNvSpPr>
            <a:spLocks noGrp="1"/>
          </p:cNvSpPr>
          <p:nvPr>
            <p:ph type="pic" sz="quarter" idx="14"/>
          </p:nvPr>
        </p:nvSpPr>
        <p:spPr>
          <a:xfrm>
            <a:off x="6642752" y="1915200"/>
            <a:ext cx="5180400" cy="3844800"/>
          </a:xfrm>
          <a:prstGeom prst="rect">
            <a:avLst/>
          </a:prstGeom>
        </p:spPr>
        <p:txBody>
          <a:bodyPr/>
          <a:lstStyle/>
          <a:p>
            <a:r>
              <a:rPr lang="sv-SE"/>
              <a:t>Klicka på ikonen för att lägga till en bild</a:t>
            </a:r>
            <a:endParaRPr lang="sv-SE" dirty="0"/>
          </a:p>
        </p:txBody>
      </p:sp>
      <p:sp>
        <p:nvSpPr>
          <p:cNvPr id="8" name="Platshållare för innehåll 2"/>
          <p:cNvSpPr>
            <a:spLocks noGrp="1"/>
          </p:cNvSpPr>
          <p:nvPr>
            <p:ph sz="half" idx="1"/>
          </p:nvPr>
        </p:nvSpPr>
        <p:spPr>
          <a:xfrm>
            <a:off x="1202400" y="1915200"/>
            <a:ext cx="5181600" cy="3844800"/>
          </a:xfrm>
          <a:prstGeom prst="rect">
            <a:avLst/>
          </a:prstGeo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33792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202400" y="856800"/>
            <a:ext cx="10630800" cy="792000"/>
          </a:xfrm>
          <a:prstGeom prst="rect">
            <a:avLst/>
          </a:prstGeom>
        </p:spPr>
        <p:txBody>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1202400" y="1915200"/>
            <a:ext cx="5180400" cy="698400"/>
          </a:xfrm>
          <a:prstGeom prst="rect">
            <a:avLst/>
          </a:prstGeom>
        </p:spPr>
        <p:txBody>
          <a:bodyPr anchor="ctr">
            <a:noAutofit/>
          </a:bodyPr>
          <a:lstStyle>
            <a:lvl1pPr marL="0" indent="0">
              <a:buNone/>
              <a:defRPr sz="2000" b="1"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1202400" y="2748838"/>
            <a:ext cx="5180400" cy="3007783"/>
          </a:xfrm>
          <a:prstGeom prst="rect">
            <a:avLst/>
          </a:prstGeo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642000" y="1915200"/>
            <a:ext cx="5180400" cy="698053"/>
          </a:xfrm>
          <a:prstGeom prst="rect">
            <a:avLst/>
          </a:prstGeo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642000" y="2748838"/>
            <a:ext cx="5180400" cy="3007784"/>
          </a:xfrm>
          <a:prstGeom prst="rect">
            <a:avLst/>
          </a:prstGeo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a:xfrm>
            <a:off x="11235600" y="6562800"/>
            <a:ext cx="806400" cy="230400"/>
          </a:xfrm>
          <a:prstGeom prst="rect">
            <a:avLst/>
          </a:prstGeom>
        </p:spPr>
        <p:txBody>
          <a:bodyPr/>
          <a:lstStyle/>
          <a:p>
            <a:fld id="{EDCBEDEE-82B2-4278-8359-EDA23D8FC0A9}" type="datetime1">
              <a:rPr lang="sv-SE" smtClean="0"/>
              <a:t>2020-09-15</a:t>
            </a:fld>
            <a:endParaRPr lang="sv-SE"/>
          </a:p>
        </p:txBody>
      </p:sp>
      <p:sp>
        <p:nvSpPr>
          <p:cNvPr id="8" name="Platshållare för sidfot 7"/>
          <p:cNvSpPr>
            <a:spLocks noGrp="1"/>
          </p:cNvSpPr>
          <p:nvPr>
            <p:ph type="ftr" sz="quarter" idx="11"/>
          </p:nvPr>
        </p:nvSpPr>
        <p:spPr/>
        <p:txBody>
          <a:bodyPr/>
          <a:lstStyle/>
          <a:p>
            <a:r>
              <a:rPr lang="sv-SE"/>
              <a:t>Titel/presentationsnamn/författare</a:t>
            </a:r>
          </a:p>
        </p:txBody>
      </p:sp>
      <p:sp>
        <p:nvSpPr>
          <p:cNvPr id="9" name="Platshållare för bildnummer 8"/>
          <p:cNvSpPr>
            <a:spLocks noGrp="1"/>
          </p:cNvSpPr>
          <p:nvPr>
            <p:ph type="sldNum" sz="quarter" idx="12"/>
          </p:nvPr>
        </p:nvSpPr>
        <p:spPr/>
        <p:txBody>
          <a:bodyPr/>
          <a:lstStyle/>
          <a:p>
            <a:fld id="{715C5537-616B-48E2-857C-1E9E41687098}" type="slidenum">
              <a:rPr lang="sv-SE" smtClean="0"/>
              <a:t>‹#›</a:t>
            </a:fld>
            <a:endParaRPr lang="sv-SE"/>
          </a:p>
        </p:txBody>
      </p:sp>
    </p:spTree>
    <p:extLst>
      <p:ext uri="{BB962C8B-B14F-4D97-AF65-F5344CB8AC3E}">
        <p14:creationId xmlns:p14="http://schemas.microsoft.com/office/powerpoint/2010/main" val="330252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ld &amp; rubrik">
    <p:spTree>
      <p:nvGrpSpPr>
        <p:cNvPr id="1" name=""/>
        <p:cNvGrpSpPr/>
        <p:nvPr/>
      </p:nvGrpSpPr>
      <p:grpSpPr>
        <a:xfrm>
          <a:off x="0" y="0"/>
          <a:ext cx="0" cy="0"/>
          <a:chOff x="0" y="0"/>
          <a:chExt cx="0" cy="0"/>
        </a:xfrm>
      </p:grpSpPr>
      <p:sp>
        <p:nvSpPr>
          <p:cNvPr id="2" name="Rubrik 1"/>
          <p:cNvSpPr>
            <a:spLocks noGrp="1"/>
          </p:cNvSpPr>
          <p:nvPr>
            <p:ph type="title"/>
          </p:nvPr>
        </p:nvSpPr>
        <p:spPr>
          <a:xfrm>
            <a:off x="1202400" y="856800"/>
            <a:ext cx="10630800" cy="792000"/>
          </a:xfrm>
          <a:prstGeom prst="rect">
            <a:avLst/>
          </a:prstGeo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a:xfrm>
            <a:off x="11235600" y="6562800"/>
            <a:ext cx="806400" cy="230400"/>
          </a:xfrm>
          <a:prstGeom prst="rect">
            <a:avLst/>
          </a:prstGeom>
        </p:spPr>
        <p:txBody>
          <a:bodyPr/>
          <a:lstStyle/>
          <a:p>
            <a:fld id="{86A56C5B-F55E-4789-8F7E-BBDE515DB833}" type="datetime1">
              <a:rPr lang="sv-SE" smtClean="0"/>
              <a:t>2020-09-15</a:t>
            </a:fld>
            <a:endParaRPr lang="sv-SE"/>
          </a:p>
        </p:txBody>
      </p:sp>
      <p:sp>
        <p:nvSpPr>
          <p:cNvPr id="4" name="Platshållare för sidfot 3"/>
          <p:cNvSpPr>
            <a:spLocks noGrp="1"/>
          </p:cNvSpPr>
          <p:nvPr>
            <p:ph type="ftr" sz="quarter" idx="11"/>
          </p:nvPr>
        </p:nvSpPr>
        <p:spPr/>
        <p:txBody>
          <a:bodyPr/>
          <a:lstStyle/>
          <a:p>
            <a:r>
              <a:rPr lang="sv-SE"/>
              <a:t>Titel/presentationsnamn/författare</a:t>
            </a:r>
          </a:p>
        </p:txBody>
      </p:sp>
      <p:sp>
        <p:nvSpPr>
          <p:cNvPr id="5" name="Platshållare för bildnummer 4"/>
          <p:cNvSpPr>
            <a:spLocks noGrp="1"/>
          </p:cNvSpPr>
          <p:nvPr>
            <p:ph type="sldNum" sz="quarter" idx="12"/>
          </p:nvPr>
        </p:nvSpPr>
        <p:spPr/>
        <p:txBody>
          <a:bodyPr/>
          <a:lstStyle/>
          <a:p>
            <a:fld id="{715C5537-616B-48E2-857C-1E9E41687098}" type="slidenum">
              <a:rPr lang="sv-SE" smtClean="0"/>
              <a:t>‹#›</a:t>
            </a:fld>
            <a:endParaRPr lang="sv-SE"/>
          </a:p>
        </p:txBody>
      </p:sp>
      <p:sp>
        <p:nvSpPr>
          <p:cNvPr id="8" name="Platshållare för bild 7"/>
          <p:cNvSpPr>
            <a:spLocks noGrp="1"/>
          </p:cNvSpPr>
          <p:nvPr>
            <p:ph type="pic" sz="quarter" idx="13"/>
          </p:nvPr>
        </p:nvSpPr>
        <p:spPr>
          <a:xfrm>
            <a:off x="0" y="1902528"/>
            <a:ext cx="12192000" cy="4055348"/>
          </a:xfrm>
          <a:prstGeom prst="rect">
            <a:avLst/>
          </a:prstGeo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1883660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or 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869354"/>
            <a:ext cx="12192000" cy="4925966"/>
          </a:xfrm>
          <a:prstGeom prst="rect">
            <a:avLst/>
          </a:prstGeom>
        </p:spPr>
        <p:txBody>
          <a:bodyPr/>
          <a:lstStyle/>
          <a:p>
            <a:r>
              <a:rPr lang="sv-SE"/>
              <a:t>Klicka på ikonen för att lägga till en bild</a:t>
            </a:r>
            <a:endParaRPr lang="sv-SE" dirty="0"/>
          </a:p>
        </p:txBody>
      </p:sp>
      <p:sp>
        <p:nvSpPr>
          <p:cNvPr id="3" name="Platshållare för datum 2"/>
          <p:cNvSpPr>
            <a:spLocks noGrp="1"/>
          </p:cNvSpPr>
          <p:nvPr>
            <p:ph type="dt" sz="half" idx="10"/>
          </p:nvPr>
        </p:nvSpPr>
        <p:spPr>
          <a:xfrm>
            <a:off x="11235600" y="6562800"/>
            <a:ext cx="806400" cy="230400"/>
          </a:xfrm>
          <a:prstGeom prst="rect">
            <a:avLst/>
          </a:prstGeom>
        </p:spPr>
        <p:txBody>
          <a:bodyPr/>
          <a:lstStyle/>
          <a:p>
            <a:fld id="{A2F8773C-5936-4080-949A-B3856AADB7B4}" type="datetime1">
              <a:rPr lang="sv-SE" smtClean="0"/>
              <a:t>2020-09-15</a:t>
            </a:fld>
            <a:endParaRPr lang="sv-SE"/>
          </a:p>
        </p:txBody>
      </p:sp>
      <p:sp>
        <p:nvSpPr>
          <p:cNvPr id="4" name="Platshållare för sidfot 3"/>
          <p:cNvSpPr>
            <a:spLocks noGrp="1"/>
          </p:cNvSpPr>
          <p:nvPr>
            <p:ph type="ftr" sz="quarter" idx="11"/>
          </p:nvPr>
        </p:nvSpPr>
        <p:spPr/>
        <p:txBody>
          <a:bodyPr/>
          <a:lstStyle/>
          <a:p>
            <a:r>
              <a:rPr lang="sv-SE"/>
              <a:t>Titel/presentationsnamn/författare</a:t>
            </a:r>
          </a:p>
        </p:txBody>
      </p:sp>
      <p:sp>
        <p:nvSpPr>
          <p:cNvPr id="5" name="Platshållare för bildnummer 4"/>
          <p:cNvSpPr>
            <a:spLocks noGrp="1"/>
          </p:cNvSpPr>
          <p:nvPr>
            <p:ph type="sldNum" sz="quarter" idx="12"/>
          </p:nvPr>
        </p:nvSpPr>
        <p:spPr/>
        <p:txBody>
          <a:bodyPr/>
          <a:lstStyle/>
          <a:p>
            <a:fld id="{715C5537-616B-48E2-857C-1E9E41687098}" type="slidenum">
              <a:rPr lang="sv-SE" smtClean="0"/>
              <a:t>‹#›</a:t>
            </a:fld>
            <a:endParaRPr lang="sv-SE"/>
          </a:p>
        </p:txBody>
      </p:sp>
    </p:spTree>
    <p:extLst>
      <p:ext uri="{BB962C8B-B14F-4D97-AF65-F5344CB8AC3E}">
        <p14:creationId xmlns:p14="http://schemas.microsoft.com/office/powerpoint/2010/main" val="1916084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11235600" y="6562800"/>
            <a:ext cx="806400" cy="230400"/>
          </a:xfrm>
          <a:prstGeom prst="rect">
            <a:avLst/>
          </a:prstGeom>
        </p:spPr>
        <p:txBody>
          <a:bodyPr/>
          <a:lstStyle/>
          <a:p>
            <a:fld id="{E18BF414-4245-4815-90C3-45CEE72A7457}" type="datetime1">
              <a:rPr lang="sv-SE" smtClean="0"/>
              <a:t>2020-09-15</a:t>
            </a:fld>
            <a:endParaRPr lang="sv-SE"/>
          </a:p>
        </p:txBody>
      </p:sp>
      <p:sp>
        <p:nvSpPr>
          <p:cNvPr id="3" name="Platshållare för sidfot 2"/>
          <p:cNvSpPr>
            <a:spLocks noGrp="1"/>
          </p:cNvSpPr>
          <p:nvPr>
            <p:ph type="ftr" sz="quarter" idx="11"/>
          </p:nvPr>
        </p:nvSpPr>
        <p:spPr/>
        <p:txBody>
          <a:bodyPr/>
          <a:lstStyle/>
          <a:p>
            <a:r>
              <a:rPr lang="sv-SE"/>
              <a:t>Titel/presentationsnamn/författare</a:t>
            </a:r>
          </a:p>
        </p:txBody>
      </p:sp>
      <p:sp>
        <p:nvSpPr>
          <p:cNvPr id="4" name="Platshållare för bildnummer 3"/>
          <p:cNvSpPr>
            <a:spLocks noGrp="1"/>
          </p:cNvSpPr>
          <p:nvPr>
            <p:ph type="sldNum" sz="quarter" idx="12"/>
          </p:nvPr>
        </p:nvSpPr>
        <p:spPr/>
        <p:txBody>
          <a:bodyPr/>
          <a:lstStyle/>
          <a:p>
            <a:fld id="{715C5537-616B-48E2-857C-1E9E41687098}" type="slidenum">
              <a:rPr lang="sv-SE" smtClean="0"/>
              <a:t>‹#›</a:t>
            </a:fld>
            <a:endParaRPr lang="sv-SE"/>
          </a:p>
        </p:txBody>
      </p:sp>
    </p:spTree>
    <p:extLst>
      <p:ext uri="{BB962C8B-B14F-4D97-AF65-F5344CB8AC3E}">
        <p14:creationId xmlns:p14="http://schemas.microsoft.com/office/powerpoint/2010/main" val="333153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Rubrikbild orange">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428"/>
            <a:ext cx="12191239" cy="6857572"/>
          </a:xfrm>
          <a:prstGeom prst="rect">
            <a:avLst/>
          </a:prstGeom>
        </p:spPr>
      </p:pic>
      <p:sp>
        <p:nvSpPr>
          <p:cNvPr id="3" name="Underrubrik 2"/>
          <p:cNvSpPr>
            <a:spLocks noGrp="1"/>
          </p:cNvSpPr>
          <p:nvPr>
            <p:ph type="subTitle" idx="1" hasCustomPrompt="1"/>
          </p:nvPr>
        </p:nvSpPr>
        <p:spPr>
          <a:xfrm>
            <a:off x="1281352" y="3415098"/>
            <a:ext cx="7122430" cy="978962"/>
          </a:xfrm>
          <a:prstGeom prst="rect">
            <a:avLst/>
          </a:prstGeom>
        </p:spPr>
        <p:txBody>
          <a:bodyPr bIns="46800"/>
          <a:lstStyle>
            <a:lvl1pPr marL="0" indent="0" algn="l">
              <a:lnSpc>
                <a:spcPts val="3000"/>
              </a:lnSpc>
              <a:buNone/>
              <a:defRPr sz="2400" baseline="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Underrubrik/Författare</a:t>
            </a:r>
          </a:p>
        </p:txBody>
      </p:sp>
      <p:sp>
        <p:nvSpPr>
          <p:cNvPr id="10" name="Rätvinklig triangel 9"/>
          <p:cNvSpPr/>
          <p:nvPr/>
        </p:nvSpPr>
        <p:spPr>
          <a:xfrm rot="10800000">
            <a:off x="10079111" y="-2"/>
            <a:ext cx="2112887" cy="219187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927" y="462631"/>
            <a:ext cx="864000" cy="929664"/>
          </a:xfrm>
          <a:prstGeom prst="rect">
            <a:avLst/>
          </a:prstGeom>
        </p:spPr>
      </p:pic>
      <p:sp>
        <p:nvSpPr>
          <p:cNvPr id="16" name="Platshållare för rubrik 1"/>
          <p:cNvSpPr>
            <a:spLocks noGrp="1"/>
          </p:cNvSpPr>
          <p:nvPr>
            <p:ph type="title"/>
          </p:nvPr>
        </p:nvSpPr>
        <p:spPr>
          <a:xfrm>
            <a:off x="1280817" y="2004714"/>
            <a:ext cx="6412351" cy="1161179"/>
          </a:xfrm>
          <a:prstGeom prst="rect">
            <a:avLst/>
          </a:prstGeom>
        </p:spPr>
        <p:txBody>
          <a:bodyPr vert="horz" lIns="91440" tIns="45720" rIns="91440" bIns="45720" rtlCol="0" anchor="t">
            <a:noAutofit/>
          </a:bodyPr>
          <a:lstStyle>
            <a:lvl1pPr>
              <a:lnSpc>
                <a:spcPts val="4400"/>
              </a:lnSpc>
              <a:defRPr sz="3400">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25992576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11235600" y="6562800"/>
            <a:ext cx="806400" cy="230400"/>
          </a:xfrm>
          <a:prstGeom prst="rect">
            <a:avLst/>
          </a:prstGeom>
        </p:spPr>
        <p:txBody>
          <a:bodyPr/>
          <a:lstStyle/>
          <a:p>
            <a:fld id="{ED197FF3-73F4-4700-9DC9-E6DC0528E4C9}" type="datetime1">
              <a:rPr lang="sv-SE" smtClean="0"/>
              <a:t>2020-09-15</a:t>
            </a:fld>
            <a:endParaRPr lang="sv-SE"/>
          </a:p>
        </p:txBody>
      </p:sp>
      <p:sp>
        <p:nvSpPr>
          <p:cNvPr id="5" name="Platshållare för sidfot 4"/>
          <p:cNvSpPr>
            <a:spLocks noGrp="1"/>
          </p:cNvSpPr>
          <p:nvPr>
            <p:ph type="ftr" sz="quarter" idx="11"/>
          </p:nvPr>
        </p:nvSpPr>
        <p:spPr/>
        <p:txBody>
          <a:bodyPr/>
          <a:lstStyle/>
          <a:p>
            <a:r>
              <a:rPr lang="sv-SE"/>
              <a:t>Titel/presentationsnamn/författare</a:t>
            </a:r>
          </a:p>
        </p:txBody>
      </p:sp>
      <p:sp>
        <p:nvSpPr>
          <p:cNvPr id="6" name="Platshållare för bildnummer 5"/>
          <p:cNvSpPr>
            <a:spLocks noGrp="1"/>
          </p:cNvSpPr>
          <p:nvPr>
            <p:ph type="sldNum" sz="quarter" idx="12"/>
          </p:nvPr>
        </p:nvSpPr>
        <p:spPr/>
        <p:txBody>
          <a:bodyPr/>
          <a:lstStyle/>
          <a:p>
            <a:fld id="{715C5537-616B-48E2-857C-1E9E41687098}" type="slidenum">
              <a:rPr lang="sv-SE" smtClean="0"/>
              <a:t>‹#›</a:t>
            </a:fld>
            <a:endParaRPr lang="sv-SE"/>
          </a:p>
        </p:txBody>
      </p:sp>
      <p:sp>
        <p:nvSpPr>
          <p:cNvPr id="8" name="Platshållare för innehåll 2"/>
          <p:cNvSpPr>
            <a:spLocks noGrp="1"/>
          </p:cNvSpPr>
          <p:nvPr>
            <p:ph idx="1"/>
          </p:nvPr>
        </p:nvSpPr>
        <p:spPr>
          <a:xfrm>
            <a:off x="1202400" y="1913756"/>
            <a:ext cx="10630800" cy="384420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Rubrik 1"/>
          <p:cNvSpPr>
            <a:spLocks noGrp="1"/>
          </p:cNvSpPr>
          <p:nvPr>
            <p:ph type="title"/>
          </p:nvPr>
        </p:nvSpPr>
        <p:spPr>
          <a:xfrm>
            <a:off x="1202400" y="856800"/>
            <a:ext cx="10630800" cy="792000"/>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1097404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11235600" y="6562800"/>
            <a:ext cx="806400" cy="230400"/>
          </a:xfrm>
          <a:prstGeom prst="rect">
            <a:avLst/>
          </a:prstGeom>
        </p:spPr>
        <p:txBody>
          <a:bodyPr/>
          <a:lstStyle/>
          <a:p>
            <a:fld id="{FDC2089D-86F3-473A-914C-B8028387E621}" type="datetime1">
              <a:rPr lang="sv-SE" smtClean="0"/>
              <a:t>2020-09-15</a:t>
            </a:fld>
            <a:endParaRPr lang="sv-SE"/>
          </a:p>
        </p:txBody>
      </p:sp>
      <p:sp>
        <p:nvSpPr>
          <p:cNvPr id="5" name="Platshållare för sidfot 4"/>
          <p:cNvSpPr>
            <a:spLocks noGrp="1"/>
          </p:cNvSpPr>
          <p:nvPr>
            <p:ph type="ftr" sz="quarter" idx="11"/>
          </p:nvPr>
        </p:nvSpPr>
        <p:spPr/>
        <p:txBody>
          <a:bodyPr/>
          <a:lstStyle/>
          <a:p>
            <a:r>
              <a:rPr lang="sv-SE"/>
              <a:t>Titel/presentationsnamn/författare</a:t>
            </a:r>
          </a:p>
        </p:txBody>
      </p:sp>
      <p:sp>
        <p:nvSpPr>
          <p:cNvPr id="6" name="Platshållare för bildnummer 5"/>
          <p:cNvSpPr>
            <a:spLocks noGrp="1"/>
          </p:cNvSpPr>
          <p:nvPr>
            <p:ph type="sldNum" sz="quarter" idx="12"/>
          </p:nvPr>
        </p:nvSpPr>
        <p:spPr/>
        <p:txBody>
          <a:bodyPr/>
          <a:lstStyle/>
          <a:p>
            <a:fld id="{715C5537-616B-48E2-857C-1E9E41687098}" type="slidenum">
              <a:rPr lang="sv-SE" smtClean="0"/>
              <a:t>‹#›</a:t>
            </a:fld>
            <a:endParaRPr lang="sv-SE"/>
          </a:p>
        </p:txBody>
      </p:sp>
      <p:sp>
        <p:nvSpPr>
          <p:cNvPr id="7" name="Rubrik 1"/>
          <p:cNvSpPr>
            <a:spLocks noGrp="1"/>
          </p:cNvSpPr>
          <p:nvPr>
            <p:ph type="title"/>
          </p:nvPr>
        </p:nvSpPr>
        <p:spPr>
          <a:xfrm>
            <a:off x="1201861" y="857454"/>
            <a:ext cx="10630800" cy="792000"/>
          </a:xfrm>
        </p:spPr>
        <p:txBody>
          <a:bodyPr/>
          <a:lstStyle/>
          <a:p>
            <a:r>
              <a:rPr lang="sv-SE"/>
              <a:t>Klicka här för att ändra mall för rubrikformat</a:t>
            </a:r>
            <a:endParaRPr lang="sv-SE" dirty="0"/>
          </a:p>
        </p:txBody>
      </p:sp>
      <p:sp>
        <p:nvSpPr>
          <p:cNvPr id="9" name="Platshållare för innehåll 2"/>
          <p:cNvSpPr>
            <a:spLocks noGrp="1"/>
          </p:cNvSpPr>
          <p:nvPr>
            <p:ph idx="1" hasCustomPrompt="1"/>
          </p:nvPr>
        </p:nvSpPr>
        <p:spPr>
          <a:xfrm>
            <a:off x="1202400" y="1915200"/>
            <a:ext cx="10630800" cy="3844205"/>
          </a:xfrm>
        </p:spPr>
        <p:txBody>
          <a:bodyPr/>
          <a:lstStyle>
            <a:lvl1pPr marL="0" indent="0">
              <a:buFontTx/>
              <a:buNone/>
              <a:defRPr/>
            </a:lvl1pPr>
            <a:lvl5pPr marL="801688"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438372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pic>
        <p:nvPicPr>
          <p:cNvPr id="9" name="Bildobjekt 8"/>
          <p:cNvPicPr>
            <a:picLocks noChangeAspect="1"/>
          </p:cNvPicPr>
          <p:nvPr/>
        </p:nvPicPr>
        <p:blipFill rotWithShape="1">
          <a:blip r:embed="rId2">
            <a:extLst>
              <a:ext uri="{28A0092B-C50C-407E-A947-70E740481C1C}">
                <a14:useLocalDpi xmlns:a14="http://schemas.microsoft.com/office/drawing/2010/main"/>
              </a:ext>
            </a:extLst>
          </a:blip>
          <a:srcRect l="1" r="18037"/>
          <a:stretch/>
        </p:blipFill>
        <p:spPr>
          <a:xfrm>
            <a:off x="-1368" y="6392917"/>
            <a:ext cx="12193368" cy="471600"/>
          </a:xfrm>
          <a:prstGeom prst="rect">
            <a:avLst/>
          </a:prstGeom>
        </p:spPr>
      </p:pic>
      <p:sp>
        <p:nvSpPr>
          <p:cNvPr id="2" name="Rubrik 1"/>
          <p:cNvSpPr>
            <a:spLocks noGrp="1"/>
          </p:cNvSpPr>
          <p:nvPr>
            <p:ph type="title" hasCustomPrompt="1"/>
          </p:nvPr>
        </p:nvSpPr>
        <p:spPr>
          <a:xfrm>
            <a:off x="1202400" y="856800"/>
            <a:ext cx="10630800" cy="900000"/>
          </a:xfrm>
          <a:prstGeom prst="rect">
            <a:avLst/>
          </a:prstGeom>
        </p:spPr>
        <p:txBody>
          <a:bodyPr anchor="t">
            <a:noAutofit/>
          </a:bodyPr>
          <a:lstStyle>
            <a:lvl1pPr>
              <a:lnSpc>
                <a:spcPts val="3000"/>
              </a:lnSpc>
              <a:defRPr sz="2600" baseline="0">
                <a:solidFill>
                  <a:schemeClr val="tx1"/>
                </a:solidFill>
              </a:defRPr>
            </a:lvl1pPr>
          </a:lstStyle>
          <a:p>
            <a:r>
              <a:rPr lang="sv-SE" dirty="0"/>
              <a:t>Kapitelavdelare</a:t>
            </a:r>
          </a:p>
        </p:txBody>
      </p:sp>
      <p:sp>
        <p:nvSpPr>
          <p:cNvPr id="3" name="Platshållare för text 2"/>
          <p:cNvSpPr>
            <a:spLocks noGrp="1"/>
          </p:cNvSpPr>
          <p:nvPr>
            <p:ph type="body" idx="1" hasCustomPrompt="1"/>
          </p:nvPr>
        </p:nvSpPr>
        <p:spPr>
          <a:xfrm>
            <a:off x="1202400" y="1915200"/>
            <a:ext cx="10630800" cy="1272600"/>
          </a:xfrm>
          <a:prstGeom prst="rect">
            <a:avLst/>
          </a:prstGeom>
        </p:spPr>
        <p:txBody>
          <a:bodyPr>
            <a:noAutofit/>
          </a:bodyPr>
          <a:lstStyle>
            <a:lvl1pPr marL="0" indent="0">
              <a:buNone/>
              <a:defRPr sz="2200" baseline="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underrubrik/författare</a:t>
            </a:r>
          </a:p>
        </p:txBody>
      </p:sp>
      <p:sp>
        <p:nvSpPr>
          <p:cNvPr id="4" name="Platshållare för datum 3"/>
          <p:cNvSpPr>
            <a:spLocks noGrp="1"/>
          </p:cNvSpPr>
          <p:nvPr>
            <p:ph type="dt" sz="half" idx="10"/>
          </p:nvPr>
        </p:nvSpPr>
        <p:spPr>
          <a:xfrm>
            <a:off x="11235600" y="6562800"/>
            <a:ext cx="806400" cy="230400"/>
          </a:xfrm>
          <a:prstGeom prst="rect">
            <a:avLst/>
          </a:prstGeom>
        </p:spPr>
        <p:txBody>
          <a:bodyPr/>
          <a:lstStyle/>
          <a:p>
            <a:fld id="{F032EB7F-EFE1-46D9-8569-684CC5793BE9}" type="datetime1">
              <a:rPr lang="sv-SE" smtClean="0"/>
              <a:t>2020-09-15</a:t>
            </a:fld>
            <a:endParaRPr lang="sv-SE"/>
          </a:p>
        </p:txBody>
      </p:sp>
      <p:sp>
        <p:nvSpPr>
          <p:cNvPr id="5" name="Platshållare för sidfot 4"/>
          <p:cNvSpPr>
            <a:spLocks noGrp="1"/>
          </p:cNvSpPr>
          <p:nvPr>
            <p:ph type="ftr" sz="quarter" idx="11"/>
          </p:nvPr>
        </p:nvSpPr>
        <p:spPr/>
        <p:txBody>
          <a:bodyPr/>
          <a:lstStyle/>
          <a:p>
            <a:r>
              <a:rPr lang="sv-SE"/>
              <a:t>Titel/presentationsnamn/författare</a:t>
            </a:r>
          </a:p>
        </p:txBody>
      </p:sp>
      <p:sp>
        <p:nvSpPr>
          <p:cNvPr id="6" name="Platshållare för bildnummer 5"/>
          <p:cNvSpPr>
            <a:spLocks noGrp="1"/>
          </p:cNvSpPr>
          <p:nvPr>
            <p:ph type="sldNum" sz="quarter" idx="12"/>
          </p:nvPr>
        </p:nvSpPr>
        <p:spPr/>
        <p:txBody>
          <a:bodyPr/>
          <a:lstStyle/>
          <a:p>
            <a:fld id="{715C5537-616B-48E2-857C-1E9E41687098}" type="slidenum">
              <a:rPr lang="sv-SE" smtClean="0"/>
              <a:t>‹#›</a:t>
            </a:fld>
            <a:endParaRPr lang="sv-SE"/>
          </a:p>
        </p:txBody>
      </p:sp>
      <p:pic>
        <p:nvPicPr>
          <p:cNvPr id="12" name="Bildobjekt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7803" y="374817"/>
            <a:ext cx="2016000" cy="426692"/>
          </a:xfrm>
          <a:prstGeom prst="rect">
            <a:avLst/>
          </a:prstGeom>
        </p:spPr>
      </p:pic>
    </p:spTree>
    <p:extLst>
      <p:ext uri="{BB962C8B-B14F-4D97-AF65-F5344CB8AC3E}">
        <p14:creationId xmlns:p14="http://schemas.microsoft.com/office/powerpoint/2010/main" val="229402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Pausbild">
    <p:spTree>
      <p:nvGrpSpPr>
        <p:cNvPr id="1" name=""/>
        <p:cNvGrpSpPr/>
        <p:nvPr/>
      </p:nvGrpSpPr>
      <p:grpSpPr>
        <a:xfrm>
          <a:off x="0" y="0"/>
          <a:ext cx="0" cy="0"/>
          <a:chOff x="0" y="0"/>
          <a:chExt cx="0" cy="0"/>
        </a:xfrm>
      </p:grpSpPr>
      <p:pic>
        <p:nvPicPr>
          <p:cNvPr id="8" name="Bildobjekt 7"/>
          <p:cNvPicPr>
            <a:picLocks noChangeAspect="1"/>
          </p:cNvPicPr>
          <p:nvPr/>
        </p:nvPicPr>
        <p:blipFill rotWithShape="1">
          <a:blip r:embed="rId2">
            <a:extLst>
              <a:ext uri="{28A0092B-C50C-407E-A947-70E740481C1C}">
                <a14:useLocalDpi xmlns:a14="http://schemas.microsoft.com/office/drawing/2010/main"/>
              </a:ext>
            </a:extLst>
          </a:blip>
          <a:srcRect l="1" r="18037"/>
          <a:stretch/>
        </p:blipFill>
        <p:spPr>
          <a:xfrm>
            <a:off x="-1368" y="6392917"/>
            <a:ext cx="12193368" cy="471600"/>
          </a:xfrm>
          <a:prstGeom prst="rect">
            <a:avLst/>
          </a:prstGeom>
        </p:spPr>
      </p:pic>
      <p:sp>
        <p:nvSpPr>
          <p:cNvPr id="2" name="Rubrik 1"/>
          <p:cNvSpPr>
            <a:spLocks noGrp="1"/>
          </p:cNvSpPr>
          <p:nvPr>
            <p:ph type="title" hasCustomPrompt="1"/>
          </p:nvPr>
        </p:nvSpPr>
        <p:spPr>
          <a:xfrm>
            <a:off x="1202400" y="1214252"/>
            <a:ext cx="10630800" cy="900000"/>
          </a:xfrm>
          <a:prstGeom prst="rect">
            <a:avLst/>
          </a:prstGeom>
        </p:spPr>
        <p:txBody>
          <a:bodyPr anchor="t">
            <a:noAutofit/>
          </a:bodyPr>
          <a:lstStyle>
            <a:lvl1pPr>
              <a:lnSpc>
                <a:spcPts val="4400"/>
              </a:lnSpc>
              <a:defRPr sz="3400" baseline="0">
                <a:solidFill>
                  <a:schemeClr val="tx1"/>
                </a:solidFill>
              </a:defRPr>
            </a:lvl1pPr>
          </a:lstStyle>
          <a:p>
            <a:r>
              <a:rPr lang="sv-SE" dirty="0"/>
              <a:t>Pausbild på en eller två rader</a:t>
            </a:r>
          </a:p>
        </p:txBody>
      </p:sp>
      <p:sp>
        <p:nvSpPr>
          <p:cNvPr id="4" name="Platshållare för datum 3"/>
          <p:cNvSpPr>
            <a:spLocks noGrp="1"/>
          </p:cNvSpPr>
          <p:nvPr>
            <p:ph type="dt" sz="half" idx="10"/>
          </p:nvPr>
        </p:nvSpPr>
        <p:spPr>
          <a:xfrm>
            <a:off x="11235600" y="6562800"/>
            <a:ext cx="806400" cy="230400"/>
          </a:xfrm>
          <a:prstGeom prst="rect">
            <a:avLst/>
          </a:prstGeom>
        </p:spPr>
        <p:txBody>
          <a:bodyPr/>
          <a:lstStyle/>
          <a:p>
            <a:fld id="{7D81E76D-322F-4520-BDBB-A25D2C1A8C8A}" type="datetime1">
              <a:rPr lang="sv-SE" smtClean="0"/>
              <a:t>2020-09-15</a:t>
            </a:fld>
            <a:endParaRPr lang="sv-SE"/>
          </a:p>
        </p:txBody>
      </p:sp>
      <p:sp>
        <p:nvSpPr>
          <p:cNvPr id="5" name="Platshållare för sidfot 4"/>
          <p:cNvSpPr>
            <a:spLocks noGrp="1"/>
          </p:cNvSpPr>
          <p:nvPr>
            <p:ph type="ftr" sz="quarter" idx="11"/>
          </p:nvPr>
        </p:nvSpPr>
        <p:spPr/>
        <p:txBody>
          <a:bodyPr/>
          <a:lstStyle/>
          <a:p>
            <a:r>
              <a:rPr lang="sv-SE"/>
              <a:t>Titel/presentationsnamn/författare</a:t>
            </a:r>
          </a:p>
        </p:txBody>
      </p:sp>
      <p:sp>
        <p:nvSpPr>
          <p:cNvPr id="6" name="Platshållare för bildnummer 5"/>
          <p:cNvSpPr>
            <a:spLocks noGrp="1"/>
          </p:cNvSpPr>
          <p:nvPr>
            <p:ph type="sldNum" sz="quarter" idx="12"/>
          </p:nvPr>
        </p:nvSpPr>
        <p:spPr/>
        <p:txBody>
          <a:bodyPr/>
          <a:lstStyle/>
          <a:p>
            <a:fld id="{715C5537-616B-48E2-857C-1E9E41687098}" type="slidenum">
              <a:rPr lang="sv-SE" smtClean="0"/>
              <a:t>‹#›</a:t>
            </a:fld>
            <a:endParaRPr lang="sv-SE"/>
          </a:p>
        </p:txBody>
      </p:sp>
      <p:pic>
        <p:nvPicPr>
          <p:cNvPr id="13" name="Bildobjekt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1644" y="374817"/>
            <a:ext cx="3472159" cy="734892"/>
          </a:xfrm>
          <a:prstGeom prst="rect">
            <a:avLst/>
          </a:prstGeom>
        </p:spPr>
      </p:pic>
    </p:spTree>
    <p:extLst>
      <p:ext uri="{BB962C8B-B14F-4D97-AF65-F5344CB8AC3E}">
        <p14:creationId xmlns:p14="http://schemas.microsoft.com/office/powerpoint/2010/main" val="1636002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a:xfrm>
            <a:off x="11235600" y="6562800"/>
            <a:ext cx="806400" cy="230400"/>
          </a:xfrm>
          <a:prstGeom prst="rect">
            <a:avLst/>
          </a:prstGeom>
        </p:spPr>
        <p:txBody>
          <a:bodyPr/>
          <a:lstStyle/>
          <a:p>
            <a:fld id="{B5583B0B-5C3C-4B35-9C0E-6DCCB2DEF09D}" type="datetime1">
              <a:rPr lang="sv-SE" smtClean="0"/>
              <a:t>2020-09-15</a:t>
            </a:fld>
            <a:endParaRPr lang="sv-SE"/>
          </a:p>
        </p:txBody>
      </p:sp>
      <p:sp>
        <p:nvSpPr>
          <p:cNvPr id="6" name="Platshållare för sidfot 5"/>
          <p:cNvSpPr>
            <a:spLocks noGrp="1"/>
          </p:cNvSpPr>
          <p:nvPr>
            <p:ph type="ftr" sz="quarter" idx="11"/>
          </p:nvPr>
        </p:nvSpPr>
        <p:spPr/>
        <p:txBody>
          <a:bodyPr/>
          <a:lstStyle/>
          <a:p>
            <a:r>
              <a:rPr lang="sv-SE"/>
              <a:t>Titel/presentationsnamn/författare</a:t>
            </a:r>
          </a:p>
        </p:txBody>
      </p:sp>
      <p:sp>
        <p:nvSpPr>
          <p:cNvPr id="7" name="Platshållare för bildnummer 6"/>
          <p:cNvSpPr>
            <a:spLocks noGrp="1"/>
          </p:cNvSpPr>
          <p:nvPr>
            <p:ph type="sldNum" sz="quarter" idx="12"/>
          </p:nvPr>
        </p:nvSpPr>
        <p:spPr/>
        <p:txBody>
          <a:bodyPr/>
          <a:lstStyle/>
          <a:p>
            <a:fld id="{715C5537-616B-48E2-857C-1E9E41687098}" type="slidenum">
              <a:rPr lang="sv-SE" smtClean="0"/>
              <a:t>‹#›</a:t>
            </a:fld>
            <a:endParaRPr lang="sv-SE"/>
          </a:p>
        </p:txBody>
      </p:sp>
      <p:sp>
        <p:nvSpPr>
          <p:cNvPr id="8" name="Rubrik 1"/>
          <p:cNvSpPr>
            <a:spLocks noGrp="1"/>
          </p:cNvSpPr>
          <p:nvPr>
            <p:ph type="title"/>
          </p:nvPr>
        </p:nvSpPr>
        <p:spPr>
          <a:xfrm>
            <a:off x="1202400" y="856800"/>
            <a:ext cx="10630800" cy="792000"/>
          </a:xfrm>
        </p:spPr>
        <p:txBody>
          <a:bodyPr/>
          <a:lstStyle/>
          <a:p>
            <a:r>
              <a:rPr lang="sv-SE"/>
              <a:t>Klicka här för att ändra mall för rubrikformat</a:t>
            </a:r>
            <a:endParaRPr lang="sv-SE" dirty="0"/>
          </a:p>
        </p:txBody>
      </p:sp>
      <p:sp>
        <p:nvSpPr>
          <p:cNvPr id="9" name="Platshållare för innehåll 2"/>
          <p:cNvSpPr>
            <a:spLocks noGrp="1"/>
          </p:cNvSpPr>
          <p:nvPr>
            <p:ph sz="half" idx="1"/>
          </p:nvPr>
        </p:nvSpPr>
        <p:spPr>
          <a:xfrm>
            <a:off x="1202400" y="1915200"/>
            <a:ext cx="5181600" cy="3844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3"/>
          <p:cNvSpPr>
            <a:spLocks noGrp="1"/>
          </p:cNvSpPr>
          <p:nvPr>
            <p:ph sz="half" idx="2"/>
          </p:nvPr>
        </p:nvSpPr>
        <p:spPr>
          <a:xfrm>
            <a:off x="6631499" y="1915200"/>
            <a:ext cx="5181600" cy="3844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796070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aktaruta rosa">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a:xfrm>
            <a:off x="11235600" y="6562800"/>
            <a:ext cx="806400" cy="230400"/>
          </a:xfrm>
          <a:prstGeom prst="rect">
            <a:avLst/>
          </a:prstGeom>
        </p:spPr>
        <p:txBody>
          <a:bodyPr/>
          <a:lstStyle/>
          <a:p>
            <a:fld id="{AB8416E8-6E0A-4A28-AD46-FF7C00843BC1}" type="datetime1">
              <a:rPr lang="sv-SE" smtClean="0"/>
              <a:t>2020-09-15</a:t>
            </a:fld>
            <a:endParaRPr lang="sv-SE"/>
          </a:p>
        </p:txBody>
      </p:sp>
      <p:sp>
        <p:nvSpPr>
          <p:cNvPr id="6" name="Platshållare för sidfot 5"/>
          <p:cNvSpPr>
            <a:spLocks noGrp="1"/>
          </p:cNvSpPr>
          <p:nvPr>
            <p:ph type="ftr" sz="quarter" idx="11"/>
          </p:nvPr>
        </p:nvSpPr>
        <p:spPr/>
        <p:txBody>
          <a:bodyPr/>
          <a:lstStyle/>
          <a:p>
            <a:r>
              <a:rPr lang="sv-SE"/>
              <a:t>Titel/presentationsnamn/författare</a:t>
            </a:r>
          </a:p>
        </p:txBody>
      </p:sp>
      <p:sp>
        <p:nvSpPr>
          <p:cNvPr id="7" name="Platshållare för bildnummer 6"/>
          <p:cNvSpPr>
            <a:spLocks noGrp="1"/>
          </p:cNvSpPr>
          <p:nvPr>
            <p:ph type="sldNum" sz="quarter" idx="12"/>
          </p:nvPr>
        </p:nvSpPr>
        <p:spPr/>
        <p:txBody>
          <a:bodyPr/>
          <a:lstStyle/>
          <a:p>
            <a:fld id="{715C5537-616B-48E2-857C-1E9E41687098}" type="slidenum">
              <a:rPr lang="sv-SE" smtClean="0"/>
              <a:t>‹#›</a:t>
            </a:fld>
            <a:endParaRPr lang="sv-SE"/>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407" y="1169488"/>
            <a:ext cx="4705200" cy="4866739"/>
          </a:xfrm>
          <a:prstGeom prst="rect">
            <a:avLst/>
          </a:prstGeom>
        </p:spPr>
      </p:pic>
      <p:sp>
        <p:nvSpPr>
          <p:cNvPr id="21" name="Platshållare för text 21"/>
          <p:cNvSpPr>
            <a:spLocks noGrp="1"/>
          </p:cNvSpPr>
          <p:nvPr>
            <p:ph type="body" sz="quarter" idx="14"/>
          </p:nvPr>
        </p:nvSpPr>
        <p:spPr>
          <a:xfrm>
            <a:off x="7381529" y="2172107"/>
            <a:ext cx="3211200" cy="3562898"/>
          </a:xfrm>
          <a:prstGeom prst="rect">
            <a:avLst/>
          </a:prstGeom>
        </p:spPr>
        <p:txBody>
          <a:bodyPr lIns="0" tIns="0"/>
          <a:lstStyle>
            <a:lvl1pPr marL="0" indent="0">
              <a:buNone/>
              <a:defRPr baseline="0">
                <a:solidFill>
                  <a:schemeClr val="tx1"/>
                </a:solidFill>
              </a:defRPr>
            </a:lvl1pPr>
          </a:lstStyle>
          <a:p>
            <a:pPr lvl="0"/>
            <a:r>
              <a:rPr lang="sv-SE"/>
              <a:t>Redigera format för bakgrundstext</a:t>
            </a:r>
          </a:p>
        </p:txBody>
      </p:sp>
      <p:sp>
        <p:nvSpPr>
          <p:cNvPr id="23" name="textruta 22"/>
          <p:cNvSpPr txBox="1"/>
          <p:nvPr/>
        </p:nvSpPr>
        <p:spPr>
          <a:xfrm>
            <a:off x="7293477" y="1376882"/>
            <a:ext cx="2645545" cy="400110"/>
          </a:xfrm>
          <a:prstGeom prst="rect">
            <a:avLst/>
          </a:prstGeom>
          <a:noFill/>
        </p:spPr>
        <p:txBody>
          <a:bodyPr wrap="square" rtlCol="0">
            <a:spAutoFit/>
          </a:bodyPr>
          <a:lstStyle/>
          <a:p>
            <a:pPr>
              <a:lnSpc>
                <a:spcPts val="2600"/>
              </a:lnSpc>
            </a:pPr>
            <a:r>
              <a:rPr lang="sv-SE" sz="2000" b="1" cap="all" spc="100" baseline="0" dirty="0">
                <a:solidFill>
                  <a:schemeClr val="tx1"/>
                </a:solidFill>
              </a:rPr>
              <a:t>Faktaruta</a:t>
            </a:r>
          </a:p>
        </p:txBody>
      </p:sp>
      <p:sp>
        <p:nvSpPr>
          <p:cNvPr id="31" name="Rubrik 1"/>
          <p:cNvSpPr>
            <a:spLocks noGrp="1"/>
          </p:cNvSpPr>
          <p:nvPr>
            <p:ph type="title"/>
          </p:nvPr>
        </p:nvSpPr>
        <p:spPr>
          <a:xfrm>
            <a:off x="1202400" y="856800"/>
            <a:ext cx="5182158" cy="792000"/>
          </a:xfrm>
          <a:prstGeom prst="rect">
            <a:avLst/>
          </a:prstGeom>
        </p:spPr>
        <p:txBody>
          <a:bodyPr>
            <a:noAutofit/>
          </a:bodyPr>
          <a:lstStyle>
            <a:lvl1pPr>
              <a:lnSpc>
                <a:spcPts val="3000"/>
              </a:lnSpc>
              <a:defRPr sz="2600"/>
            </a:lvl1pPr>
          </a:lstStyle>
          <a:p>
            <a:r>
              <a:rPr lang="sv-SE"/>
              <a:t>Klicka här för att ändra mall för rubrikformat</a:t>
            </a:r>
            <a:endParaRPr lang="sv-SE" dirty="0"/>
          </a:p>
        </p:txBody>
      </p:sp>
      <p:sp>
        <p:nvSpPr>
          <p:cNvPr id="32" name="Platshållare för innehåll 2"/>
          <p:cNvSpPr>
            <a:spLocks noGrp="1"/>
          </p:cNvSpPr>
          <p:nvPr>
            <p:ph sz="half" idx="1" hasCustomPrompt="1"/>
          </p:nvPr>
        </p:nvSpPr>
        <p:spPr>
          <a:xfrm>
            <a:off x="1202400" y="1922400"/>
            <a:ext cx="5181600" cy="3844800"/>
          </a:xfrm>
          <a:prstGeom prst="rect">
            <a:avLst/>
          </a:prstGeom>
        </p:spPr>
        <p:txBody>
          <a:bodyPr/>
          <a:lstStyle>
            <a:lvl1pPr marL="0" indent="0">
              <a:buFontTx/>
              <a:buNone/>
              <a:defRPr/>
            </a:lvl1pPr>
          </a:lstStyle>
          <a:p>
            <a:pPr lvl="0"/>
            <a:r>
              <a:rPr lang="sv-SE" dirty="0"/>
              <a:t>Redigera format för bakgrundstext </a:t>
            </a:r>
          </a:p>
        </p:txBody>
      </p:sp>
    </p:spTree>
    <p:extLst>
      <p:ext uri="{BB962C8B-B14F-4D97-AF65-F5344CB8AC3E}">
        <p14:creationId xmlns:p14="http://schemas.microsoft.com/office/powerpoint/2010/main" val="3035191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aktaruta blå">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a:xfrm>
            <a:off x="11235600" y="6562800"/>
            <a:ext cx="806400" cy="230400"/>
          </a:xfrm>
          <a:prstGeom prst="rect">
            <a:avLst/>
          </a:prstGeom>
        </p:spPr>
        <p:txBody>
          <a:bodyPr/>
          <a:lstStyle/>
          <a:p>
            <a:fld id="{97E43229-FC91-4731-B9B4-63C6525495F4}" type="datetime1">
              <a:rPr lang="sv-SE" smtClean="0"/>
              <a:t>2020-09-15</a:t>
            </a:fld>
            <a:endParaRPr lang="sv-SE"/>
          </a:p>
        </p:txBody>
      </p:sp>
      <p:sp>
        <p:nvSpPr>
          <p:cNvPr id="6" name="Platshållare för sidfot 5"/>
          <p:cNvSpPr>
            <a:spLocks noGrp="1"/>
          </p:cNvSpPr>
          <p:nvPr>
            <p:ph type="ftr" sz="quarter" idx="11"/>
          </p:nvPr>
        </p:nvSpPr>
        <p:spPr/>
        <p:txBody>
          <a:bodyPr/>
          <a:lstStyle/>
          <a:p>
            <a:r>
              <a:rPr lang="sv-SE"/>
              <a:t>Titel/presentationsnamn/författare</a:t>
            </a:r>
          </a:p>
        </p:txBody>
      </p:sp>
      <p:sp>
        <p:nvSpPr>
          <p:cNvPr id="7" name="Platshållare för bildnummer 6"/>
          <p:cNvSpPr>
            <a:spLocks noGrp="1"/>
          </p:cNvSpPr>
          <p:nvPr>
            <p:ph type="sldNum" sz="quarter" idx="12"/>
          </p:nvPr>
        </p:nvSpPr>
        <p:spPr/>
        <p:txBody>
          <a:bodyPr/>
          <a:lstStyle/>
          <a:p>
            <a:fld id="{715C5537-616B-48E2-857C-1E9E41687098}" type="slidenum">
              <a:rPr lang="sv-SE" smtClean="0"/>
              <a:t>‹#›</a:t>
            </a:fld>
            <a:endParaRPr lang="sv-SE"/>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990" y="1161929"/>
            <a:ext cx="4703654" cy="4873561"/>
          </a:xfrm>
          <a:prstGeom prst="rect">
            <a:avLst/>
          </a:prstGeom>
        </p:spPr>
      </p:pic>
      <p:sp>
        <p:nvSpPr>
          <p:cNvPr id="20" name="textruta 19"/>
          <p:cNvSpPr txBox="1"/>
          <p:nvPr/>
        </p:nvSpPr>
        <p:spPr>
          <a:xfrm>
            <a:off x="7293480" y="1376882"/>
            <a:ext cx="2645545" cy="400110"/>
          </a:xfrm>
          <a:prstGeom prst="rect">
            <a:avLst/>
          </a:prstGeom>
          <a:noFill/>
        </p:spPr>
        <p:txBody>
          <a:bodyPr wrap="square" rtlCol="0">
            <a:spAutoFit/>
          </a:bodyPr>
          <a:lstStyle/>
          <a:p>
            <a:pPr>
              <a:lnSpc>
                <a:spcPts val="2600"/>
              </a:lnSpc>
            </a:pPr>
            <a:r>
              <a:rPr lang="sv-SE" sz="2000" b="1" cap="all" spc="100" baseline="0" dirty="0">
                <a:solidFill>
                  <a:schemeClr val="tx1"/>
                </a:solidFill>
              </a:rPr>
              <a:t>Faktaruta</a:t>
            </a:r>
          </a:p>
        </p:txBody>
      </p:sp>
      <p:sp>
        <p:nvSpPr>
          <p:cNvPr id="22" name="Platshållare för text 21"/>
          <p:cNvSpPr>
            <a:spLocks noGrp="1"/>
          </p:cNvSpPr>
          <p:nvPr>
            <p:ph type="body" sz="quarter" idx="13"/>
          </p:nvPr>
        </p:nvSpPr>
        <p:spPr>
          <a:xfrm>
            <a:off x="7383703" y="2172107"/>
            <a:ext cx="3211200" cy="3562898"/>
          </a:xfrm>
          <a:prstGeom prst="rect">
            <a:avLst/>
          </a:prstGeom>
        </p:spPr>
        <p:txBody>
          <a:bodyPr lIns="0" tIns="0"/>
          <a:lstStyle>
            <a:lvl1pPr marL="0" indent="0">
              <a:buNone/>
              <a:defRPr baseline="0">
                <a:solidFill>
                  <a:schemeClr val="tx1"/>
                </a:solidFill>
              </a:defRPr>
            </a:lvl1pPr>
          </a:lstStyle>
          <a:p>
            <a:pPr lvl="0"/>
            <a:r>
              <a:rPr lang="sv-SE"/>
              <a:t>Redigera format för bakgrundstext</a:t>
            </a:r>
          </a:p>
        </p:txBody>
      </p:sp>
      <p:sp>
        <p:nvSpPr>
          <p:cNvPr id="12" name="Rubrik 1"/>
          <p:cNvSpPr>
            <a:spLocks noGrp="1"/>
          </p:cNvSpPr>
          <p:nvPr>
            <p:ph type="title"/>
          </p:nvPr>
        </p:nvSpPr>
        <p:spPr>
          <a:xfrm>
            <a:off x="1202400" y="856800"/>
            <a:ext cx="5182158" cy="792000"/>
          </a:xfrm>
          <a:prstGeom prst="rect">
            <a:avLst/>
          </a:prstGeom>
        </p:spPr>
        <p:txBody>
          <a:bodyPr>
            <a:noAutofit/>
          </a:bodyPr>
          <a:lstStyle>
            <a:lvl1pPr>
              <a:lnSpc>
                <a:spcPts val="3000"/>
              </a:lnSpc>
              <a:defRPr sz="2600"/>
            </a:lvl1pPr>
          </a:lstStyle>
          <a:p>
            <a:r>
              <a:rPr lang="sv-SE"/>
              <a:t>Klicka här för att ändra mall för rubrikformat</a:t>
            </a:r>
            <a:endParaRPr lang="sv-SE" dirty="0"/>
          </a:p>
        </p:txBody>
      </p:sp>
      <p:sp>
        <p:nvSpPr>
          <p:cNvPr id="13" name="Platshållare för innehåll 2"/>
          <p:cNvSpPr>
            <a:spLocks noGrp="1"/>
          </p:cNvSpPr>
          <p:nvPr>
            <p:ph sz="half" idx="1" hasCustomPrompt="1"/>
          </p:nvPr>
        </p:nvSpPr>
        <p:spPr>
          <a:xfrm>
            <a:off x="1202400" y="1915200"/>
            <a:ext cx="5181600" cy="3844800"/>
          </a:xfrm>
          <a:prstGeom prst="rect">
            <a:avLst/>
          </a:prstGeom>
        </p:spPr>
        <p:txBody>
          <a:bodyPr/>
          <a:lstStyle>
            <a:lvl1pPr marL="0" indent="0">
              <a:buFontTx/>
              <a:buNone/>
              <a:defRPr baseline="0"/>
            </a:lvl1pPr>
          </a:lstStyle>
          <a:p>
            <a:pPr lvl="0"/>
            <a:r>
              <a:rPr lang="sv-SE" dirty="0"/>
              <a:t>Redigera format för bakgrundstext </a:t>
            </a:r>
          </a:p>
        </p:txBody>
      </p:sp>
    </p:spTree>
    <p:extLst>
      <p:ext uri="{BB962C8B-B14F-4D97-AF65-F5344CB8AC3E}">
        <p14:creationId xmlns:p14="http://schemas.microsoft.com/office/powerpoint/2010/main" val="557958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Bildobjekt 9"/>
          <p:cNvPicPr>
            <a:picLocks noChangeAspect="1"/>
          </p:cNvPicPr>
          <p:nvPr/>
        </p:nvPicPr>
        <p:blipFill rotWithShape="1">
          <a:blip r:embed="rId21">
            <a:extLst>
              <a:ext uri="{28A0092B-C50C-407E-A947-70E740481C1C}">
                <a14:useLocalDpi xmlns:a14="http://schemas.microsoft.com/office/drawing/2010/main"/>
              </a:ext>
            </a:extLst>
          </a:blip>
          <a:srcRect r="766"/>
          <a:stretch/>
        </p:blipFill>
        <p:spPr>
          <a:xfrm>
            <a:off x="1" y="6394192"/>
            <a:ext cx="12192000" cy="471600"/>
          </a:xfrm>
          <a:prstGeom prst="rect">
            <a:avLst/>
          </a:prstGeom>
        </p:spPr>
      </p:pic>
      <p:pic>
        <p:nvPicPr>
          <p:cNvPr id="13" name="Bildobjekt 1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817803" y="374817"/>
            <a:ext cx="2016000" cy="426692"/>
          </a:xfrm>
          <a:prstGeom prst="rect">
            <a:avLst/>
          </a:prstGeom>
        </p:spPr>
      </p:pic>
      <p:sp>
        <p:nvSpPr>
          <p:cNvPr id="5" name="Platshållare för sidfot 4"/>
          <p:cNvSpPr>
            <a:spLocks noGrp="1"/>
          </p:cNvSpPr>
          <p:nvPr>
            <p:ph type="ftr" sz="quarter" idx="3"/>
          </p:nvPr>
        </p:nvSpPr>
        <p:spPr>
          <a:xfrm>
            <a:off x="1770384" y="6561714"/>
            <a:ext cx="7194321" cy="230400"/>
          </a:xfrm>
          <a:prstGeom prst="rect">
            <a:avLst/>
          </a:prstGeom>
        </p:spPr>
        <p:txBody>
          <a:bodyPr vert="horz" lIns="0" tIns="0" rIns="0" bIns="0" rtlCol="0" anchor="t" anchorCtr="0"/>
          <a:lstStyle>
            <a:lvl1pPr algn="l">
              <a:defRPr sz="900" cap="all" baseline="0">
                <a:solidFill>
                  <a:schemeClr val="bg1"/>
                </a:solidFill>
              </a:defRPr>
            </a:lvl1pPr>
          </a:lstStyle>
          <a:p>
            <a:r>
              <a:rPr lang="sv-SE"/>
              <a:t>Titel/presentationsnamn/författare</a:t>
            </a:r>
          </a:p>
        </p:txBody>
      </p:sp>
      <p:sp>
        <p:nvSpPr>
          <p:cNvPr id="6" name="Platshållare för bildnummer 5"/>
          <p:cNvSpPr>
            <a:spLocks noGrp="1"/>
          </p:cNvSpPr>
          <p:nvPr>
            <p:ph type="sldNum" sz="quarter" idx="4"/>
          </p:nvPr>
        </p:nvSpPr>
        <p:spPr>
          <a:xfrm>
            <a:off x="1321129" y="6561714"/>
            <a:ext cx="360000" cy="229801"/>
          </a:xfrm>
          <a:prstGeom prst="rect">
            <a:avLst/>
          </a:prstGeom>
        </p:spPr>
        <p:txBody>
          <a:bodyPr vert="horz" lIns="0" tIns="0" rIns="0" bIns="0" rtlCol="0" anchor="t"/>
          <a:lstStyle>
            <a:lvl1pPr algn="l">
              <a:defRPr sz="900" cap="all" baseline="0">
                <a:solidFill>
                  <a:schemeClr val="bg1"/>
                </a:solidFill>
              </a:defRPr>
            </a:lvl1pPr>
          </a:lstStyle>
          <a:p>
            <a:fld id="{715C5537-616B-48E2-857C-1E9E41687098}" type="slidenum">
              <a:rPr lang="sv-SE" smtClean="0"/>
              <a:t>‹#›</a:t>
            </a:fld>
            <a:endParaRPr lang="sv-SE"/>
          </a:p>
        </p:txBody>
      </p:sp>
      <p:sp>
        <p:nvSpPr>
          <p:cNvPr id="14" name="Platshållare för rubrik 1"/>
          <p:cNvSpPr>
            <a:spLocks noGrp="1"/>
          </p:cNvSpPr>
          <p:nvPr>
            <p:ph type="title"/>
          </p:nvPr>
        </p:nvSpPr>
        <p:spPr>
          <a:xfrm>
            <a:off x="1201861" y="856800"/>
            <a:ext cx="10631646" cy="792000"/>
          </a:xfrm>
          <a:prstGeom prst="rect">
            <a:avLst/>
          </a:prstGeom>
        </p:spPr>
        <p:txBody>
          <a:bodyPr vert="horz" lIns="91440" tIns="45720" rIns="91440" bIns="45720" rtlCol="0" anchor="t">
            <a:noAutofit/>
          </a:bodyPr>
          <a:lstStyle/>
          <a:p>
            <a:r>
              <a:rPr lang="sv-SE" dirty="0"/>
              <a:t>Klicka här för att ändra format</a:t>
            </a:r>
          </a:p>
        </p:txBody>
      </p:sp>
      <p:sp>
        <p:nvSpPr>
          <p:cNvPr id="15" name="Platshållare för text 2"/>
          <p:cNvSpPr>
            <a:spLocks noGrp="1"/>
          </p:cNvSpPr>
          <p:nvPr>
            <p:ph type="body" idx="1"/>
          </p:nvPr>
        </p:nvSpPr>
        <p:spPr>
          <a:xfrm>
            <a:off x="1202400" y="1913754"/>
            <a:ext cx="10630800" cy="3844205"/>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atum 3"/>
          <p:cNvSpPr>
            <a:spLocks noGrp="1"/>
          </p:cNvSpPr>
          <p:nvPr>
            <p:ph type="dt" sz="half" idx="2"/>
          </p:nvPr>
        </p:nvSpPr>
        <p:spPr>
          <a:xfrm>
            <a:off x="11236305" y="6561115"/>
            <a:ext cx="805412" cy="230400"/>
          </a:xfrm>
          <a:prstGeom prst="rect">
            <a:avLst/>
          </a:prstGeom>
        </p:spPr>
        <p:txBody>
          <a:bodyPr lIns="0" tIns="0" rIns="0" bIns="0" anchor="t" anchorCtr="0"/>
          <a:lstStyle>
            <a:lvl1pPr>
              <a:defRPr sz="900">
                <a:solidFill>
                  <a:schemeClr val="bg1"/>
                </a:solidFill>
              </a:defRPr>
            </a:lvl1pPr>
          </a:lstStyle>
          <a:p>
            <a:fld id="{4F3642AC-6827-4E5C-8492-DE0F8E6FDB83}" type="datetime1">
              <a:rPr lang="sv-SE" smtClean="0"/>
              <a:t>2020-09-15</a:t>
            </a:fld>
            <a:endParaRPr lang="sv-SE"/>
          </a:p>
        </p:txBody>
      </p:sp>
    </p:spTree>
    <p:extLst>
      <p:ext uri="{BB962C8B-B14F-4D97-AF65-F5344CB8AC3E}">
        <p14:creationId xmlns:p14="http://schemas.microsoft.com/office/powerpoint/2010/main" val="214171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lvl1pPr algn="l" defTabSz="914400" rtl="0" eaLnBrk="1" latinLnBrk="0" hangingPunct="1">
        <a:lnSpc>
          <a:spcPts val="3000"/>
        </a:lnSpc>
        <a:spcBef>
          <a:spcPct val="0"/>
        </a:spcBef>
        <a:buNone/>
        <a:defRPr sz="2600" b="1" kern="1200">
          <a:solidFill>
            <a:schemeClr val="tx1"/>
          </a:solidFill>
          <a:latin typeface="+mj-lt"/>
          <a:ea typeface="+mj-ea"/>
          <a:cs typeface="+mj-cs"/>
        </a:defRPr>
      </a:lvl1pPr>
    </p:titleStyle>
    <p:bodyStyle>
      <a:lvl1pPr marL="180000" indent="-180000" algn="l" defTabSz="914400" rtl="0" eaLnBrk="1" latinLnBrk="0" hangingPunct="1">
        <a:lnSpc>
          <a:spcPts val="2700"/>
        </a:lnSpc>
        <a:spcBef>
          <a:spcPts val="0"/>
        </a:spcBef>
        <a:buFont typeface="Arial" panose="020B0604020202020204" pitchFamily="34" charset="0"/>
        <a:buChar char="•"/>
        <a:defRPr sz="2200" kern="1200" baseline="0">
          <a:solidFill>
            <a:schemeClr val="accent2"/>
          </a:solidFill>
          <a:latin typeface="+mn-lt"/>
          <a:ea typeface="+mn-ea"/>
          <a:cs typeface="+mn-cs"/>
        </a:defRPr>
      </a:lvl1pPr>
      <a:lvl2pPr marL="373063" indent="-179388" algn="l" defTabSz="914400" rtl="0" eaLnBrk="1" latinLnBrk="0" hangingPunct="1">
        <a:lnSpc>
          <a:spcPts val="2700"/>
        </a:lnSpc>
        <a:spcBef>
          <a:spcPts val="0"/>
        </a:spcBef>
        <a:buFont typeface="Arial" panose="020B0604020202020204" pitchFamily="34" charset="0"/>
        <a:buChar char="-"/>
        <a:defRPr sz="2000" kern="1200" baseline="0">
          <a:solidFill>
            <a:schemeClr val="accent2"/>
          </a:solidFill>
          <a:latin typeface="+mn-lt"/>
          <a:ea typeface="+mn-ea"/>
          <a:cs typeface="+mn-cs"/>
        </a:defRPr>
      </a:lvl2pPr>
      <a:lvl3pPr marL="558800" indent="-179388" algn="l" defTabSz="914400" rtl="0" eaLnBrk="1" latinLnBrk="0" hangingPunct="1">
        <a:lnSpc>
          <a:spcPts val="2700"/>
        </a:lnSpc>
        <a:spcBef>
          <a:spcPts val="500"/>
        </a:spcBef>
        <a:buFont typeface="Arial" panose="020B0604020202020204" pitchFamily="34" charset="0"/>
        <a:buChar char="•"/>
        <a:defRPr sz="1800" kern="1200" baseline="0">
          <a:solidFill>
            <a:schemeClr val="accent2"/>
          </a:solidFill>
          <a:latin typeface="+mn-lt"/>
          <a:ea typeface="+mn-ea"/>
          <a:cs typeface="+mn-cs"/>
        </a:defRPr>
      </a:lvl3pPr>
      <a:lvl4pPr marL="798513" indent="-228600" algn="l" defTabSz="914400" rtl="0" eaLnBrk="1" latinLnBrk="0" hangingPunct="1">
        <a:lnSpc>
          <a:spcPts val="2700"/>
        </a:lnSpc>
        <a:spcBef>
          <a:spcPts val="500"/>
        </a:spcBef>
        <a:buFont typeface="Arial" panose="020B0604020202020204" pitchFamily="34" charset="0"/>
        <a:buChar char="-"/>
        <a:tabLst/>
        <a:defRPr sz="1600" kern="1200" baseline="0">
          <a:solidFill>
            <a:schemeClr val="accent2"/>
          </a:solidFill>
          <a:latin typeface="+mn-lt"/>
          <a:ea typeface="+mn-ea"/>
          <a:cs typeface="+mn-cs"/>
        </a:defRPr>
      </a:lvl4pPr>
      <a:lvl5pPr marL="1030288" indent="-228600" algn="l" defTabSz="914400" rtl="0" eaLnBrk="1" latinLnBrk="0" hangingPunct="1">
        <a:lnSpc>
          <a:spcPts val="2700"/>
        </a:lnSpc>
        <a:spcBef>
          <a:spcPts val="500"/>
        </a:spcBef>
        <a:buFont typeface="Arial" panose="020B0604020202020204" pitchFamily="34" charset="0"/>
        <a:buChar char="•"/>
        <a:defRPr sz="1600" kern="1200" baseline="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280817" y="4106620"/>
            <a:ext cx="7122430" cy="978962"/>
          </a:xfrm>
        </p:spPr>
        <p:txBody>
          <a:bodyPr/>
          <a:lstStyle/>
          <a:p>
            <a:r>
              <a:rPr lang="sv-SE" dirty="0"/>
              <a:t>En liten vägledning</a:t>
            </a:r>
          </a:p>
        </p:txBody>
      </p:sp>
      <p:sp>
        <p:nvSpPr>
          <p:cNvPr id="3" name="Rubrik 2"/>
          <p:cNvSpPr>
            <a:spLocks noGrp="1"/>
          </p:cNvSpPr>
          <p:nvPr>
            <p:ph type="title"/>
          </p:nvPr>
        </p:nvSpPr>
        <p:spPr/>
        <p:txBody>
          <a:bodyPr/>
          <a:lstStyle/>
          <a:p>
            <a:r>
              <a:rPr lang="sv-SE" dirty="0"/>
              <a:t>Hur kan man lokalt arbeta fackligt med  hållbarhet och socialt ansvar</a:t>
            </a:r>
          </a:p>
        </p:txBody>
      </p:sp>
    </p:spTree>
    <p:extLst>
      <p:ext uri="{BB962C8B-B14F-4D97-AF65-F5344CB8AC3E}">
        <p14:creationId xmlns:p14="http://schemas.microsoft.com/office/powerpoint/2010/main" val="3707450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D693B031-6217-44AB-B787-812622B23AAB}"/>
              </a:ext>
            </a:extLst>
          </p:cNvPr>
          <p:cNvSpPr>
            <a:spLocks noGrp="1"/>
          </p:cNvSpPr>
          <p:nvPr>
            <p:ph type="sldNum" sz="quarter" idx="12"/>
          </p:nvPr>
        </p:nvSpPr>
        <p:spPr/>
        <p:txBody>
          <a:bodyPr/>
          <a:lstStyle/>
          <a:p>
            <a:fld id="{715C5537-616B-48E2-857C-1E9E41687098}" type="slidenum">
              <a:rPr lang="sv-SE" smtClean="0"/>
              <a:t>10</a:t>
            </a:fld>
            <a:endParaRPr lang="sv-SE"/>
          </a:p>
        </p:txBody>
      </p:sp>
      <p:sp>
        <p:nvSpPr>
          <p:cNvPr id="5" name="Rubrik 4">
            <a:extLst>
              <a:ext uri="{FF2B5EF4-FFF2-40B4-BE49-F238E27FC236}">
                <a16:creationId xmlns:a16="http://schemas.microsoft.com/office/drawing/2014/main" id="{9ACE2B67-808B-423F-88EA-F405259F7229}"/>
              </a:ext>
            </a:extLst>
          </p:cNvPr>
          <p:cNvSpPr>
            <a:spLocks noGrp="1"/>
          </p:cNvSpPr>
          <p:nvPr>
            <p:ph type="title"/>
          </p:nvPr>
        </p:nvSpPr>
        <p:spPr/>
        <p:txBody>
          <a:bodyPr/>
          <a:lstStyle/>
          <a:p>
            <a:r>
              <a:rPr lang="sv-SE" dirty="0"/>
              <a:t>Ett exempel: Sandviks fyra hållbarhetsmål</a:t>
            </a:r>
          </a:p>
        </p:txBody>
      </p:sp>
      <p:pic>
        <p:nvPicPr>
          <p:cNvPr id="7" name="Platshållare för innehåll 6">
            <a:extLst>
              <a:ext uri="{FF2B5EF4-FFF2-40B4-BE49-F238E27FC236}">
                <a16:creationId xmlns:a16="http://schemas.microsoft.com/office/drawing/2014/main" id="{A230DDF2-8C1F-4380-9257-46B88ED994DD}"/>
              </a:ext>
            </a:extLst>
          </p:cNvPr>
          <p:cNvPicPr>
            <a:picLocks noGrp="1" noChangeAspect="1"/>
          </p:cNvPicPr>
          <p:nvPr>
            <p:ph idx="1"/>
          </p:nvPr>
        </p:nvPicPr>
        <p:blipFill>
          <a:blip r:embed="rId2"/>
          <a:stretch>
            <a:fillRect/>
          </a:stretch>
        </p:blipFill>
        <p:spPr>
          <a:xfrm>
            <a:off x="1447138" y="1325603"/>
            <a:ext cx="3705308" cy="5057329"/>
          </a:xfrm>
          <a:prstGeom prst="rect">
            <a:avLst/>
          </a:prstGeom>
        </p:spPr>
      </p:pic>
      <p:sp>
        <p:nvSpPr>
          <p:cNvPr id="3" name="textruta 2">
            <a:extLst>
              <a:ext uri="{FF2B5EF4-FFF2-40B4-BE49-F238E27FC236}">
                <a16:creationId xmlns:a16="http://schemas.microsoft.com/office/drawing/2014/main" id="{54816D8B-81D4-4199-9AE8-44627DD67B2D}"/>
              </a:ext>
            </a:extLst>
          </p:cNvPr>
          <p:cNvSpPr txBox="1"/>
          <p:nvPr/>
        </p:nvSpPr>
        <p:spPr>
          <a:xfrm>
            <a:off x="5438692" y="1649454"/>
            <a:ext cx="6506909" cy="1754326"/>
          </a:xfrm>
          <a:prstGeom prst="rect">
            <a:avLst/>
          </a:prstGeom>
          <a:noFill/>
        </p:spPr>
        <p:txBody>
          <a:bodyPr wrap="none" rtlCol="0">
            <a:spAutoFit/>
          </a:bodyPr>
          <a:lstStyle/>
          <a:p>
            <a:r>
              <a:rPr lang="sv-SE" i="1" dirty="0"/>
              <a:t>”Vi behöver våra medarbetares engagemang och entusiasm </a:t>
            </a:r>
          </a:p>
          <a:p>
            <a:r>
              <a:rPr lang="sv-SE" i="1" dirty="0"/>
              <a:t>för att kunna nå de här utmanande målen. Sandvik ska arbeta</a:t>
            </a:r>
          </a:p>
          <a:p>
            <a:r>
              <a:rPr lang="sv-SE" i="1" dirty="0"/>
              <a:t>för en hållbar framtid som vi alla känner oss stolta över och</a:t>
            </a:r>
          </a:p>
          <a:p>
            <a:r>
              <a:rPr lang="sv-SE" i="1" dirty="0"/>
              <a:t>som innebär nya möjligheter för oss och våra kunder”</a:t>
            </a:r>
          </a:p>
          <a:p>
            <a:endParaRPr lang="sv-SE"/>
          </a:p>
          <a:p>
            <a:r>
              <a:rPr lang="sv-SE"/>
              <a:t>Ulrika </a:t>
            </a:r>
            <a:r>
              <a:rPr lang="sv-SE" dirty="0"/>
              <a:t>Wedberg, hållbarhetschef</a:t>
            </a:r>
          </a:p>
        </p:txBody>
      </p:sp>
    </p:spTree>
    <p:extLst>
      <p:ext uri="{BB962C8B-B14F-4D97-AF65-F5344CB8AC3E}">
        <p14:creationId xmlns:p14="http://schemas.microsoft.com/office/powerpoint/2010/main" val="2468070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865C1BDE-EA70-4569-AF4B-0A79655637F0}"/>
              </a:ext>
            </a:extLst>
          </p:cNvPr>
          <p:cNvSpPr>
            <a:spLocks noGrp="1"/>
          </p:cNvSpPr>
          <p:nvPr>
            <p:ph type="sldNum" sz="quarter" idx="12"/>
          </p:nvPr>
        </p:nvSpPr>
        <p:spPr>
          <a:xfrm>
            <a:off x="1321129" y="6561714"/>
            <a:ext cx="360000" cy="229801"/>
          </a:xfrm>
          <a:prstGeom prst="rect">
            <a:avLst/>
          </a:prstGeom>
        </p:spPr>
        <p:txBody>
          <a:bodyPr anchor="t">
            <a:normAutofit/>
          </a:bodyPr>
          <a:lstStyle/>
          <a:p>
            <a:pPr>
              <a:spcAft>
                <a:spcPts val="600"/>
              </a:spcAft>
            </a:pPr>
            <a:fld id="{715C5537-616B-48E2-857C-1E9E41687098}" type="slidenum">
              <a:rPr lang="sv-SE" smtClean="0"/>
              <a:pPr>
                <a:spcAft>
                  <a:spcPts val="600"/>
                </a:spcAft>
              </a:pPr>
              <a:t>11</a:t>
            </a:fld>
            <a:endParaRPr lang="sv-SE"/>
          </a:p>
        </p:txBody>
      </p:sp>
      <p:sp>
        <p:nvSpPr>
          <p:cNvPr id="3" name="Rubrik 2">
            <a:extLst>
              <a:ext uri="{FF2B5EF4-FFF2-40B4-BE49-F238E27FC236}">
                <a16:creationId xmlns:a16="http://schemas.microsoft.com/office/drawing/2014/main" id="{AAF0CC40-2C81-43CD-9105-A32B2B7A6C81}"/>
              </a:ext>
            </a:extLst>
          </p:cNvPr>
          <p:cNvSpPr>
            <a:spLocks noGrp="1"/>
          </p:cNvSpPr>
          <p:nvPr>
            <p:ph type="title"/>
          </p:nvPr>
        </p:nvSpPr>
        <p:spPr>
          <a:xfrm>
            <a:off x="1201861" y="857454"/>
            <a:ext cx="6073582" cy="792000"/>
          </a:xfrm>
          <a:prstGeom prst="rect">
            <a:avLst/>
          </a:prstGeom>
        </p:spPr>
        <p:txBody>
          <a:bodyPr anchor="t">
            <a:normAutofit fontScale="90000"/>
          </a:bodyPr>
          <a:lstStyle/>
          <a:p>
            <a:r>
              <a:rPr lang="sv-SE" dirty="0"/>
              <a:t>Ett exempel på ett lyckat initiativ vid en akademikerförening</a:t>
            </a:r>
          </a:p>
        </p:txBody>
      </p:sp>
      <p:graphicFrame>
        <p:nvGraphicFramePr>
          <p:cNvPr id="6" name="Platshållare för innehåll 3">
            <a:extLst>
              <a:ext uri="{FF2B5EF4-FFF2-40B4-BE49-F238E27FC236}">
                <a16:creationId xmlns:a16="http://schemas.microsoft.com/office/drawing/2014/main" id="{868D1E19-DDE8-4613-A35F-A49C6393A169}"/>
              </a:ext>
            </a:extLst>
          </p:cNvPr>
          <p:cNvGraphicFramePr>
            <a:graphicFrameLocks noGrp="1"/>
          </p:cNvGraphicFramePr>
          <p:nvPr>
            <p:ph idx="1"/>
            <p:extLst>
              <p:ext uri="{D42A27DB-BD31-4B8C-83A1-F6EECF244321}">
                <p14:modId xmlns:p14="http://schemas.microsoft.com/office/powerpoint/2010/main" val="4015331587"/>
              </p:ext>
            </p:extLst>
          </p:nvPr>
        </p:nvGraphicFramePr>
        <p:xfrm>
          <a:off x="1202400" y="1915200"/>
          <a:ext cx="10630800" cy="3844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2301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37109199-08D2-4D7B-ACCD-B4BF34083BC6}"/>
              </a:ext>
            </a:extLst>
          </p:cNvPr>
          <p:cNvSpPr>
            <a:spLocks noGrp="1"/>
          </p:cNvSpPr>
          <p:nvPr>
            <p:ph type="sldNum" sz="quarter" idx="12"/>
          </p:nvPr>
        </p:nvSpPr>
        <p:spPr/>
        <p:txBody>
          <a:bodyPr/>
          <a:lstStyle/>
          <a:p>
            <a:fld id="{715C5537-616B-48E2-857C-1E9E41687098}" type="slidenum">
              <a:rPr lang="sv-SE" smtClean="0"/>
              <a:t>12</a:t>
            </a:fld>
            <a:endParaRPr lang="sv-SE"/>
          </a:p>
        </p:txBody>
      </p:sp>
      <p:sp>
        <p:nvSpPr>
          <p:cNvPr id="5" name="Rubrik 4">
            <a:extLst>
              <a:ext uri="{FF2B5EF4-FFF2-40B4-BE49-F238E27FC236}">
                <a16:creationId xmlns:a16="http://schemas.microsoft.com/office/drawing/2014/main" id="{75AAEC28-3369-4C4B-BD78-805284A3BE6D}"/>
              </a:ext>
            </a:extLst>
          </p:cNvPr>
          <p:cNvSpPr>
            <a:spLocks noGrp="1"/>
          </p:cNvSpPr>
          <p:nvPr>
            <p:ph type="title"/>
          </p:nvPr>
        </p:nvSpPr>
        <p:spPr>
          <a:xfrm>
            <a:off x="1201861" y="857454"/>
            <a:ext cx="7716671" cy="792000"/>
          </a:xfrm>
        </p:spPr>
        <p:txBody>
          <a:bodyPr/>
          <a:lstStyle/>
          <a:p>
            <a:r>
              <a:rPr lang="sv-SE" dirty="0"/>
              <a:t>Vilken rätt utifrån gällande lagstiftning har lokalavdelningen att verka för att frågan lyfts?</a:t>
            </a:r>
          </a:p>
        </p:txBody>
      </p:sp>
      <p:sp>
        <p:nvSpPr>
          <p:cNvPr id="6" name="Platshållare för innehåll 5">
            <a:extLst>
              <a:ext uri="{FF2B5EF4-FFF2-40B4-BE49-F238E27FC236}">
                <a16:creationId xmlns:a16="http://schemas.microsoft.com/office/drawing/2014/main" id="{CB48A1FC-FE1E-4409-8BB1-B7CBD8FBE012}"/>
              </a:ext>
            </a:extLst>
          </p:cNvPr>
          <p:cNvSpPr>
            <a:spLocks noGrp="1"/>
          </p:cNvSpPr>
          <p:nvPr>
            <p:ph idx="1"/>
          </p:nvPr>
        </p:nvSpPr>
        <p:spPr>
          <a:xfrm>
            <a:off x="1202400" y="1915200"/>
            <a:ext cx="8467693" cy="3844205"/>
          </a:xfrm>
        </p:spPr>
        <p:txBody>
          <a:bodyPr/>
          <a:lstStyle/>
          <a:p>
            <a:pPr marL="342900" indent="-342900">
              <a:buFontTx/>
              <a:buChar char="-"/>
            </a:pPr>
            <a:r>
              <a:rPr lang="sv-SE" dirty="0"/>
              <a:t>Viktigt att lokalavdelningen har medlemmarnas mandat att arbeta med frågan.</a:t>
            </a:r>
          </a:p>
          <a:p>
            <a:pPr marL="342900" indent="-342900">
              <a:buFontTx/>
              <a:buChar char="-"/>
            </a:pPr>
            <a:r>
              <a:rPr lang="sv-SE" dirty="0"/>
              <a:t>Medbestämmandelagen ger möjlighet att ta upp framtidsfrågor som rör förhållandet mellan arbetsgivaren och arbetstagaren (10§ MBL). </a:t>
            </a:r>
          </a:p>
          <a:p>
            <a:pPr marL="342900" indent="-342900">
              <a:buFontTx/>
              <a:buChar char="-"/>
            </a:pPr>
            <a:r>
              <a:rPr lang="sv-SE" dirty="0"/>
              <a:t>Det finns ingen laglig rätt att påkalla förhandling om hållbarhetsfrågor som inte rör medlemmarnas förhållande till arbetsgivaren.</a:t>
            </a:r>
          </a:p>
        </p:txBody>
      </p:sp>
      <p:pic>
        <p:nvPicPr>
          <p:cNvPr id="3" name="Bildobjekt 2">
            <a:extLst>
              <a:ext uri="{FF2B5EF4-FFF2-40B4-BE49-F238E27FC236}">
                <a16:creationId xmlns:a16="http://schemas.microsoft.com/office/drawing/2014/main" id="{CDA72CC4-5F43-424D-9778-CB7E26D88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6728" y="1506897"/>
            <a:ext cx="3844205" cy="3844205"/>
          </a:xfrm>
          <a:prstGeom prst="rect">
            <a:avLst/>
          </a:prstGeom>
        </p:spPr>
      </p:pic>
    </p:spTree>
    <p:extLst>
      <p:ext uri="{BB962C8B-B14F-4D97-AF65-F5344CB8AC3E}">
        <p14:creationId xmlns:p14="http://schemas.microsoft.com/office/powerpoint/2010/main" val="2246383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37109199-08D2-4D7B-ACCD-B4BF34083BC6}"/>
              </a:ext>
            </a:extLst>
          </p:cNvPr>
          <p:cNvSpPr>
            <a:spLocks noGrp="1"/>
          </p:cNvSpPr>
          <p:nvPr>
            <p:ph type="sldNum" sz="quarter" idx="12"/>
          </p:nvPr>
        </p:nvSpPr>
        <p:spPr/>
        <p:txBody>
          <a:bodyPr/>
          <a:lstStyle/>
          <a:p>
            <a:fld id="{715C5537-616B-48E2-857C-1E9E41687098}" type="slidenum">
              <a:rPr lang="sv-SE" smtClean="0"/>
              <a:t>13</a:t>
            </a:fld>
            <a:endParaRPr lang="sv-SE"/>
          </a:p>
        </p:txBody>
      </p:sp>
      <p:sp>
        <p:nvSpPr>
          <p:cNvPr id="5" name="Rubrik 4">
            <a:extLst>
              <a:ext uri="{FF2B5EF4-FFF2-40B4-BE49-F238E27FC236}">
                <a16:creationId xmlns:a16="http://schemas.microsoft.com/office/drawing/2014/main" id="{75AAEC28-3369-4C4B-BD78-805284A3BE6D}"/>
              </a:ext>
            </a:extLst>
          </p:cNvPr>
          <p:cNvSpPr>
            <a:spLocks noGrp="1"/>
          </p:cNvSpPr>
          <p:nvPr>
            <p:ph type="title"/>
          </p:nvPr>
        </p:nvSpPr>
        <p:spPr/>
        <p:txBody>
          <a:bodyPr/>
          <a:lstStyle/>
          <a:p>
            <a:r>
              <a:rPr lang="sv-SE" dirty="0"/>
              <a:t>…</a:t>
            </a:r>
          </a:p>
        </p:txBody>
      </p:sp>
      <p:sp>
        <p:nvSpPr>
          <p:cNvPr id="6" name="Platshållare för innehåll 5">
            <a:extLst>
              <a:ext uri="{FF2B5EF4-FFF2-40B4-BE49-F238E27FC236}">
                <a16:creationId xmlns:a16="http://schemas.microsoft.com/office/drawing/2014/main" id="{CB48A1FC-FE1E-4409-8BB1-B7CBD8FBE012}"/>
              </a:ext>
            </a:extLst>
          </p:cNvPr>
          <p:cNvSpPr>
            <a:spLocks noGrp="1"/>
          </p:cNvSpPr>
          <p:nvPr>
            <p:ph idx="1"/>
          </p:nvPr>
        </p:nvSpPr>
        <p:spPr>
          <a:xfrm>
            <a:off x="1201862" y="1940699"/>
            <a:ext cx="9320002" cy="3980709"/>
          </a:xfrm>
        </p:spPr>
        <p:txBody>
          <a:bodyPr/>
          <a:lstStyle/>
          <a:p>
            <a:pPr marL="342900" indent="-342900">
              <a:buFontTx/>
              <a:buChar char="-"/>
            </a:pPr>
            <a:r>
              <a:rPr lang="sv-SE" dirty="0"/>
              <a:t>Arbetstagarorganisationen kan dock ta vara på sin rättighet i perspektivet medlemmar/anställdas villkor och arbetsförhållanden och påkalla förhandling. </a:t>
            </a:r>
          </a:p>
          <a:p>
            <a:pPr marL="342900" indent="-342900">
              <a:buFontTx/>
              <a:buChar char="-"/>
            </a:pPr>
            <a:r>
              <a:rPr lang="sv-SE" dirty="0"/>
              <a:t>Social och ekonomisk hållbarhet (villkor, arbetsmiljö, lön, konkurrenskraft) är två fackliga grunduppgifter. Naturligt att komplettera med miljömässig hållbarhet.</a:t>
            </a:r>
          </a:p>
          <a:p>
            <a:pPr marL="342900" indent="-342900">
              <a:buFontTx/>
              <a:buChar char="-"/>
            </a:pPr>
            <a:r>
              <a:rPr lang="sv-SE" dirty="0"/>
              <a:t>Bra att tänka på att i koncerner verksamma i olika länder kan miljöambitionen skilja sig såväl inom företaget </a:t>
            </a:r>
            <a:r>
              <a:rPr lang="sv-SE"/>
              <a:t>som mellan </a:t>
            </a:r>
            <a:r>
              <a:rPr lang="sv-SE" dirty="0"/>
              <a:t>lokala fackliga organisationer.</a:t>
            </a:r>
          </a:p>
        </p:txBody>
      </p:sp>
      <p:pic>
        <p:nvPicPr>
          <p:cNvPr id="3" name="Bildobjekt 2" descr="En bild som visar skjorta&#10;&#10;Automatiskt genererad beskrivning">
            <a:extLst>
              <a:ext uri="{FF2B5EF4-FFF2-40B4-BE49-F238E27FC236}">
                <a16:creationId xmlns:a16="http://schemas.microsoft.com/office/drawing/2014/main" id="{2205E494-1FC8-ED47-B2A9-A34CC3538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0380" y="4776742"/>
            <a:ext cx="1800000" cy="1800000"/>
          </a:xfrm>
          <a:prstGeom prst="rect">
            <a:avLst/>
          </a:prstGeom>
        </p:spPr>
      </p:pic>
      <p:pic>
        <p:nvPicPr>
          <p:cNvPr id="8" name="Bildobjekt 7">
            <a:extLst>
              <a:ext uri="{FF2B5EF4-FFF2-40B4-BE49-F238E27FC236}">
                <a16:creationId xmlns:a16="http://schemas.microsoft.com/office/drawing/2014/main" id="{7850997E-4CFC-814F-B053-8506E3BD8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8243" y="4776742"/>
            <a:ext cx="1800000" cy="1800000"/>
          </a:xfrm>
          <a:prstGeom prst="rect">
            <a:avLst/>
          </a:prstGeom>
        </p:spPr>
      </p:pic>
      <p:pic>
        <p:nvPicPr>
          <p:cNvPr id="10" name="Bildobjekt 9">
            <a:extLst>
              <a:ext uri="{FF2B5EF4-FFF2-40B4-BE49-F238E27FC236}">
                <a16:creationId xmlns:a16="http://schemas.microsoft.com/office/drawing/2014/main" id="{8DF4DFB6-B3E5-1F4B-8861-47DA1748B4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3666" y="4776742"/>
            <a:ext cx="1800000" cy="1800000"/>
          </a:xfrm>
          <a:prstGeom prst="rect">
            <a:avLst/>
          </a:prstGeom>
        </p:spPr>
      </p:pic>
      <p:pic>
        <p:nvPicPr>
          <p:cNvPr id="12" name="Bildobjekt 11">
            <a:extLst>
              <a:ext uri="{FF2B5EF4-FFF2-40B4-BE49-F238E27FC236}">
                <a16:creationId xmlns:a16="http://schemas.microsoft.com/office/drawing/2014/main" id="{A9DEE64E-4F76-F645-88F2-5FA8D3D173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7657" y="4776742"/>
            <a:ext cx="1800000" cy="1800000"/>
          </a:xfrm>
          <a:prstGeom prst="rect">
            <a:avLst/>
          </a:prstGeom>
        </p:spPr>
      </p:pic>
    </p:spTree>
    <p:extLst>
      <p:ext uri="{BB962C8B-B14F-4D97-AF65-F5344CB8AC3E}">
        <p14:creationId xmlns:p14="http://schemas.microsoft.com/office/powerpoint/2010/main" val="2869058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6CFDEE58-8E3C-45F0-8B1C-458E2925C89D}"/>
              </a:ext>
            </a:extLst>
          </p:cNvPr>
          <p:cNvSpPr>
            <a:spLocks noGrp="1"/>
          </p:cNvSpPr>
          <p:nvPr>
            <p:ph type="sldNum" sz="quarter" idx="12"/>
          </p:nvPr>
        </p:nvSpPr>
        <p:spPr/>
        <p:txBody>
          <a:bodyPr/>
          <a:lstStyle/>
          <a:p>
            <a:fld id="{715C5537-616B-48E2-857C-1E9E41687098}" type="slidenum">
              <a:rPr lang="sv-SE" smtClean="0"/>
              <a:t>14</a:t>
            </a:fld>
            <a:endParaRPr lang="sv-SE"/>
          </a:p>
        </p:txBody>
      </p:sp>
      <p:sp>
        <p:nvSpPr>
          <p:cNvPr id="5" name="Rubrik 4">
            <a:extLst>
              <a:ext uri="{FF2B5EF4-FFF2-40B4-BE49-F238E27FC236}">
                <a16:creationId xmlns:a16="http://schemas.microsoft.com/office/drawing/2014/main" id="{4F1C2BC8-F09E-4045-B9C4-EE64971BF7E3}"/>
              </a:ext>
            </a:extLst>
          </p:cNvPr>
          <p:cNvSpPr>
            <a:spLocks noGrp="1"/>
          </p:cNvSpPr>
          <p:nvPr>
            <p:ph type="title"/>
          </p:nvPr>
        </p:nvSpPr>
        <p:spPr/>
        <p:txBody>
          <a:bodyPr/>
          <a:lstStyle/>
          <a:p>
            <a:r>
              <a:rPr lang="sv-SE" dirty="0"/>
              <a:t>Andra sätt att kunna påverka hållbarhetsfrågan</a:t>
            </a:r>
          </a:p>
        </p:txBody>
      </p:sp>
      <p:sp>
        <p:nvSpPr>
          <p:cNvPr id="6" name="Platshållare för innehåll 5">
            <a:extLst>
              <a:ext uri="{FF2B5EF4-FFF2-40B4-BE49-F238E27FC236}">
                <a16:creationId xmlns:a16="http://schemas.microsoft.com/office/drawing/2014/main" id="{C9B99899-1F3A-4260-9CFB-DCD32188DFE8}"/>
              </a:ext>
            </a:extLst>
          </p:cNvPr>
          <p:cNvSpPr>
            <a:spLocks noGrp="1"/>
          </p:cNvSpPr>
          <p:nvPr>
            <p:ph idx="1"/>
          </p:nvPr>
        </p:nvSpPr>
        <p:spPr>
          <a:xfrm>
            <a:off x="1201861" y="1649454"/>
            <a:ext cx="10630799" cy="4109951"/>
          </a:xfrm>
        </p:spPr>
        <p:txBody>
          <a:bodyPr/>
          <a:lstStyle/>
          <a:p>
            <a:pPr marL="342900" indent="-342900">
              <a:buFontTx/>
              <a:buChar char="-"/>
            </a:pPr>
            <a:r>
              <a:rPr lang="sv-SE" dirty="0"/>
              <a:t>Om företaget påkallar MBL-förhandlingar om närliggande områden, kan man passa på att ta upp hållbarhetsaspekterna. </a:t>
            </a:r>
          </a:p>
          <a:p>
            <a:pPr marL="342900" indent="-342900">
              <a:buFontTx/>
              <a:buChar char="-"/>
            </a:pPr>
            <a:r>
              <a:rPr lang="sv-SE" dirty="0"/>
              <a:t>Vid förhandlingar om årsredovisning och skyldigheten att göra hållbarhetsredovisningar finns stora möjligheter att påverka.</a:t>
            </a:r>
          </a:p>
          <a:p>
            <a:pPr marL="342900" indent="-342900">
              <a:buFontTx/>
              <a:buChar char="-"/>
            </a:pPr>
            <a:r>
              <a:rPr lang="sv-SE" dirty="0"/>
              <a:t>Påverka genom arbetsmiljöorganisationen; skyddskommitté och skyddsombud. </a:t>
            </a:r>
          </a:p>
          <a:p>
            <a:endParaRPr lang="sv-SE" dirty="0"/>
          </a:p>
        </p:txBody>
      </p:sp>
      <p:pic>
        <p:nvPicPr>
          <p:cNvPr id="3" name="Bildobjekt 2">
            <a:extLst>
              <a:ext uri="{FF2B5EF4-FFF2-40B4-BE49-F238E27FC236}">
                <a16:creationId xmlns:a16="http://schemas.microsoft.com/office/drawing/2014/main" id="{E8F0F648-05F6-4440-9D62-FF41002CA685}"/>
              </a:ext>
            </a:extLst>
          </p:cNvPr>
          <p:cNvPicPr>
            <a:picLocks noChangeAspect="1"/>
          </p:cNvPicPr>
          <p:nvPr/>
        </p:nvPicPr>
        <p:blipFill rotWithShape="1">
          <a:blip r:embed="rId2">
            <a:extLst>
              <a:ext uri="{28A0092B-C50C-407E-A947-70E740481C1C}">
                <a14:useLocalDpi xmlns:a14="http://schemas.microsoft.com/office/drawing/2010/main" val="0"/>
              </a:ext>
            </a:extLst>
          </a:blip>
          <a:srcRect t="18867" b="43673"/>
          <a:stretch/>
        </p:blipFill>
        <p:spPr>
          <a:xfrm>
            <a:off x="1201322" y="3794843"/>
            <a:ext cx="10289651" cy="2568957"/>
          </a:xfrm>
          <a:prstGeom prst="rect">
            <a:avLst/>
          </a:prstGeom>
        </p:spPr>
      </p:pic>
    </p:spTree>
    <p:extLst>
      <p:ext uri="{BB962C8B-B14F-4D97-AF65-F5344CB8AC3E}">
        <p14:creationId xmlns:p14="http://schemas.microsoft.com/office/powerpoint/2010/main" val="1308319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6CFDEE58-8E3C-45F0-8B1C-458E2925C89D}"/>
              </a:ext>
            </a:extLst>
          </p:cNvPr>
          <p:cNvSpPr>
            <a:spLocks noGrp="1"/>
          </p:cNvSpPr>
          <p:nvPr>
            <p:ph type="sldNum" sz="quarter" idx="12"/>
          </p:nvPr>
        </p:nvSpPr>
        <p:spPr/>
        <p:txBody>
          <a:bodyPr/>
          <a:lstStyle/>
          <a:p>
            <a:fld id="{715C5537-616B-48E2-857C-1E9E41687098}" type="slidenum">
              <a:rPr lang="sv-SE" smtClean="0"/>
              <a:t>15</a:t>
            </a:fld>
            <a:endParaRPr lang="sv-SE"/>
          </a:p>
        </p:txBody>
      </p:sp>
      <p:sp>
        <p:nvSpPr>
          <p:cNvPr id="5" name="Rubrik 4">
            <a:extLst>
              <a:ext uri="{FF2B5EF4-FFF2-40B4-BE49-F238E27FC236}">
                <a16:creationId xmlns:a16="http://schemas.microsoft.com/office/drawing/2014/main" id="{4F1C2BC8-F09E-4045-B9C4-EE64971BF7E3}"/>
              </a:ext>
            </a:extLst>
          </p:cNvPr>
          <p:cNvSpPr>
            <a:spLocks noGrp="1"/>
          </p:cNvSpPr>
          <p:nvPr>
            <p:ph type="title"/>
          </p:nvPr>
        </p:nvSpPr>
        <p:spPr/>
        <p:txBody>
          <a:bodyPr/>
          <a:lstStyle/>
          <a:p>
            <a:r>
              <a:rPr lang="sv-SE" dirty="0"/>
              <a:t>…</a:t>
            </a:r>
          </a:p>
        </p:txBody>
      </p:sp>
      <p:sp>
        <p:nvSpPr>
          <p:cNvPr id="6" name="Platshållare för innehåll 5">
            <a:extLst>
              <a:ext uri="{FF2B5EF4-FFF2-40B4-BE49-F238E27FC236}">
                <a16:creationId xmlns:a16="http://schemas.microsoft.com/office/drawing/2014/main" id="{C9B99899-1F3A-4260-9CFB-DCD32188DFE8}"/>
              </a:ext>
            </a:extLst>
          </p:cNvPr>
          <p:cNvSpPr>
            <a:spLocks noGrp="1"/>
          </p:cNvSpPr>
          <p:nvPr>
            <p:ph idx="1"/>
          </p:nvPr>
        </p:nvSpPr>
        <p:spPr>
          <a:xfrm>
            <a:off x="1201861" y="1649454"/>
            <a:ext cx="5186413" cy="4109951"/>
          </a:xfrm>
        </p:spPr>
        <p:txBody>
          <a:bodyPr/>
          <a:lstStyle/>
          <a:p>
            <a:pPr marL="342900" indent="-342900">
              <a:buFontTx/>
              <a:buChar char="-"/>
            </a:pPr>
            <a:r>
              <a:rPr lang="sv-SE" dirty="0"/>
              <a:t>Det finns alltid möjlighet att påkalla förhandling, men om arbetsgivaren inte bedömer det som en partsfråga finns ingen skyldighet till förhandling. </a:t>
            </a:r>
          </a:p>
          <a:p>
            <a:pPr marL="342900" indent="-342900">
              <a:buFontTx/>
              <a:buChar char="-"/>
            </a:pPr>
            <a:r>
              <a:rPr lang="sv-SE" dirty="0"/>
              <a:t>Fackklubbar kan engageras i hur mål sätts och mätetal redovisas på företaget inom viktiga områden som till exempel arbetsmiljö, arbetsrätt, jämställdhet, miljö, energi, etik, antikorruption mm.</a:t>
            </a:r>
          </a:p>
          <a:p>
            <a:pPr marL="342900" indent="-342900">
              <a:buFontTx/>
              <a:buChar char="-"/>
            </a:pPr>
            <a:r>
              <a:rPr lang="sv-SE" dirty="0"/>
              <a:t>Via representation i bolagsstyrelsen.</a:t>
            </a:r>
          </a:p>
          <a:p>
            <a:pPr marL="342900" indent="-342900">
              <a:buFontTx/>
              <a:buChar char="-"/>
            </a:pPr>
            <a:endParaRPr lang="sv-SE" dirty="0"/>
          </a:p>
          <a:p>
            <a:endParaRPr lang="sv-SE" dirty="0"/>
          </a:p>
        </p:txBody>
      </p:sp>
      <p:pic>
        <p:nvPicPr>
          <p:cNvPr id="3" name="Bildobjekt 2">
            <a:extLst>
              <a:ext uri="{FF2B5EF4-FFF2-40B4-BE49-F238E27FC236}">
                <a16:creationId xmlns:a16="http://schemas.microsoft.com/office/drawing/2014/main" id="{EB4EBA2E-9928-7B41-8941-F3C0CDECB1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05392" y="2425191"/>
            <a:ext cx="5586608" cy="3722525"/>
          </a:xfrm>
          <a:prstGeom prst="rect">
            <a:avLst/>
          </a:prstGeom>
        </p:spPr>
      </p:pic>
    </p:spTree>
    <p:extLst>
      <p:ext uri="{BB962C8B-B14F-4D97-AF65-F5344CB8AC3E}">
        <p14:creationId xmlns:p14="http://schemas.microsoft.com/office/powerpoint/2010/main" val="2678393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AF06793-73DD-49A1-933C-6AE2A9FE00EB}"/>
              </a:ext>
            </a:extLst>
          </p:cNvPr>
          <p:cNvSpPr>
            <a:spLocks noGrp="1"/>
          </p:cNvSpPr>
          <p:nvPr>
            <p:ph type="sldNum" sz="quarter" idx="12"/>
          </p:nvPr>
        </p:nvSpPr>
        <p:spPr>
          <a:xfrm>
            <a:off x="1321129" y="6561714"/>
            <a:ext cx="360000" cy="229801"/>
          </a:xfrm>
          <a:prstGeom prst="rect">
            <a:avLst/>
          </a:prstGeom>
        </p:spPr>
        <p:txBody>
          <a:bodyPr anchor="t">
            <a:normAutofit/>
          </a:bodyPr>
          <a:lstStyle/>
          <a:p>
            <a:pPr>
              <a:spcAft>
                <a:spcPts val="600"/>
              </a:spcAft>
            </a:pPr>
            <a:fld id="{715C5537-616B-48E2-857C-1E9E41687098}" type="slidenum">
              <a:rPr lang="sv-SE" smtClean="0"/>
              <a:pPr>
                <a:spcAft>
                  <a:spcPts val="600"/>
                </a:spcAft>
              </a:pPr>
              <a:t>16</a:t>
            </a:fld>
            <a:endParaRPr lang="sv-SE"/>
          </a:p>
        </p:txBody>
      </p:sp>
      <p:sp>
        <p:nvSpPr>
          <p:cNvPr id="5" name="Rubrik 4">
            <a:extLst>
              <a:ext uri="{FF2B5EF4-FFF2-40B4-BE49-F238E27FC236}">
                <a16:creationId xmlns:a16="http://schemas.microsoft.com/office/drawing/2014/main" id="{A0B147EC-4625-4EA7-9B6D-755CC651B819}"/>
              </a:ext>
            </a:extLst>
          </p:cNvPr>
          <p:cNvSpPr>
            <a:spLocks noGrp="1"/>
          </p:cNvSpPr>
          <p:nvPr>
            <p:ph type="title"/>
          </p:nvPr>
        </p:nvSpPr>
        <p:spPr>
          <a:xfrm>
            <a:off x="1202400" y="856800"/>
            <a:ext cx="10630800" cy="792000"/>
          </a:xfrm>
          <a:prstGeom prst="rect">
            <a:avLst/>
          </a:prstGeom>
        </p:spPr>
        <p:txBody>
          <a:bodyPr anchor="t">
            <a:normAutofit/>
          </a:bodyPr>
          <a:lstStyle/>
          <a:p>
            <a:r>
              <a:rPr lang="sv-SE" dirty="0"/>
              <a:t>Vad tjänar arbetsgivaren på att involvera de fackliga parterna?</a:t>
            </a:r>
          </a:p>
        </p:txBody>
      </p:sp>
      <p:graphicFrame>
        <p:nvGraphicFramePr>
          <p:cNvPr id="9" name="Platshållare för innehåll 5">
            <a:extLst>
              <a:ext uri="{FF2B5EF4-FFF2-40B4-BE49-F238E27FC236}">
                <a16:creationId xmlns:a16="http://schemas.microsoft.com/office/drawing/2014/main" id="{64AD5668-0A03-4384-89FA-E11C04BC5291}"/>
              </a:ext>
            </a:extLst>
          </p:cNvPr>
          <p:cNvGraphicFramePr>
            <a:graphicFrameLocks noGrp="1"/>
          </p:cNvGraphicFramePr>
          <p:nvPr>
            <p:ph idx="1"/>
            <p:extLst>
              <p:ext uri="{D42A27DB-BD31-4B8C-83A1-F6EECF244321}">
                <p14:modId xmlns:p14="http://schemas.microsoft.com/office/powerpoint/2010/main" val="3943818581"/>
              </p:ext>
            </p:extLst>
          </p:nvPr>
        </p:nvGraphicFramePr>
        <p:xfrm>
          <a:off x="1202400" y="1913756"/>
          <a:ext cx="10630800" cy="3844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2185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F651A23A-A7B8-48F8-A7E5-A71EC3D6E302}"/>
              </a:ext>
            </a:extLst>
          </p:cNvPr>
          <p:cNvSpPr>
            <a:spLocks noGrp="1"/>
          </p:cNvSpPr>
          <p:nvPr>
            <p:ph type="sldNum" sz="quarter" idx="12"/>
          </p:nvPr>
        </p:nvSpPr>
        <p:spPr/>
        <p:txBody>
          <a:bodyPr/>
          <a:lstStyle/>
          <a:p>
            <a:fld id="{715C5537-616B-48E2-857C-1E9E41687098}" type="slidenum">
              <a:rPr lang="sv-SE" smtClean="0"/>
              <a:t>17</a:t>
            </a:fld>
            <a:endParaRPr lang="sv-SE"/>
          </a:p>
        </p:txBody>
      </p:sp>
      <p:sp>
        <p:nvSpPr>
          <p:cNvPr id="5" name="Rubrik 4">
            <a:extLst>
              <a:ext uri="{FF2B5EF4-FFF2-40B4-BE49-F238E27FC236}">
                <a16:creationId xmlns:a16="http://schemas.microsoft.com/office/drawing/2014/main" id="{F70F66D9-AC7A-4CAB-9CB1-5CF72C8C816F}"/>
              </a:ext>
            </a:extLst>
          </p:cNvPr>
          <p:cNvSpPr>
            <a:spLocks noGrp="1"/>
          </p:cNvSpPr>
          <p:nvPr>
            <p:ph type="title"/>
          </p:nvPr>
        </p:nvSpPr>
        <p:spPr/>
        <p:txBody>
          <a:bodyPr/>
          <a:lstStyle/>
          <a:p>
            <a:r>
              <a:rPr lang="sv-SE" dirty="0"/>
              <a:t>Förslag på aktiviteter för lokalavdelningen </a:t>
            </a:r>
          </a:p>
        </p:txBody>
      </p:sp>
      <p:sp>
        <p:nvSpPr>
          <p:cNvPr id="6" name="Platshållare för innehåll 5">
            <a:extLst>
              <a:ext uri="{FF2B5EF4-FFF2-40B4-BE49-F238E27FC236}">
                <a16:creationId xmlns:a16="http://schemas.microsoft.com/office/drawing/2014/main" id="{FFA0166C-E4BE-4D2E-9CC0-F84FE4509DE0}"/>
              </a:ext>
            </a:extLst>
          </p:cNvPr>
          <p:cNvSpPr>
            <a:spLocks noGrp="1"/>
          </p:cNvSpPr>
          <p:nvPr>
            <p:ph idx="1"/>
          </p:nvPr>
        </p:nvSpPr>
        <p:spPr>
          <a:xfrm>
            <a:off x="1202400" y="1915200"/>
            <a:ext cx="8129490" cy="3844205"/>
          </a:xfrm>
        </p:spPr>
        <p:txBody>
          <a:bodyPr/>
          <a:lstStyle/>
          <a:p>
            <a:pPr marL="342900" lvl="0" indent="-342900">
              <a:buFontTx/>
              <a:buChar char="-"/>
            </a:pPr>
            <a:r>
              <a:rPr lang="sv-SE" dirty="0"/>
              <a:t>Bjud in relevanta föreläsare till medlemsmöten.</a:t>
            </a:r>
          </a:p>
          <a:p>
            <a:pPr marL="342900" lvl="0" indent="-342900">
              <a:buFontTx/>
              <a:buChar char="-"/>
            </a:pPr>
            <a:r>
              <a:rPr lang="sv-SE" dirty="0"/>
              <a:t>Ta en aktiv del i arbetet med företagets </a:t>
            </a:r>
            <a:r>
              <a:rPr lang="sv-SE" dirty="0" err="1"/>
              <a:t>policies</a:t>
            </a:r>
            <a:r>
              <a:rPr lang="sv-SE" dirty="0"/>
              <a:t> inom miljö och hållbarhet.</a:t>
            </a:r>
          </a:p>
          <a:p>
            <a:pPr marL="342900" lvl="0" indent="-342900">
              <a:buFontTx/>
              <a:buChar char="-"/>
            </a:pPr>
            <a:r>
              <a:rPr lang="sv-SE" dirty="0"/>
              <a:t>Ifrågasätt klimatskadliga verksamheter i företaget.</a:t>
            </a:r>
          </a:p>
          <a:p>
            <a:pPr marL="342900" lvl="0" indent="-342900">
              <a:buFontTx/>
              <a:buChar char="-"/>
            </a:pPr>
            <a:r>
              <a:rPr lang="sv-SE" dirty="0"/>
              <a:t>Ta en aktiv del i utformandet av företagets resepolicy, beakta hur olika färdmedel påverkar såväl restid som miljö. </a:t>
            </a:r>
          </a:p>
          <a:p>
            <a:pPr marL="342900" lvl="0" indent="-342900">
              <a:buFontTx/>
              <a:buChar char="-"/>
            </a:pPr>
            <a:r>
              <a:rPr lang="sv-SE" dirty="0"/>
              <a:t>Utbyt erfarenheter med Akademikerföreningar på andra arbetsplatser.</a:t>
            </a:r>
          </a:p>
          <a:p>
            <a:pPr marL="342900" lvl="0" indent="-342900">
              <a:buFontTx/>
              <a:buChar char="-"/>
            </a:pPr>
            <a:r>
              <a:rPr lang="sv-SE" dirty="0"/>
              <a:t>Gör enkätundersökningar bland medlemmar för att lyfta aktuella frågor.</a:t>
            </a:r>
          </a:p>
          <a:p>
            <a:pPr marL="342900" lvl="0" indent="-342900">
              <a:buFontTx/>
              <a:buChar char="-"/>
            </a:pPr>
            <a:endParaRPr lang="sv-SE" dirty="0"/>
          </a:p>
          <a:p>
            <a:endParaRPr lang="sv-SE" dirty="0"/>
          </a:p>
        </p:txBody>
      </p:sp>
      <p:pic>
        <p:nvPicPr>
          <p:cNvPr id="3" name="Bildobjekt 2" descr="En bild som visar man&#10;&#10;Automatiskt genererad beskrivning">
            <a:extLst>
              <a:ext uri="{FF2B5EF4-FFF2-40B4-BE49-F238E27FC236}">
                <a16:creationId xmlns:a16="http://schemas.microsoft.com/office/drawing/2014/main" id="{C658635C-B397-6549-A5F1-614FA2602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64270">
            <a:off x="8542751" y="2504186"/>
            <a:ext cx="3774510" cy="3774510"/>
          </a:xfrm>
          <a:prstGeom prst="rect">
            <a:avLst/>
          </a:prstGeom>
        </p:spPr>
      </p:pic>
    </p:spTree>
    <p:extLst>
      <p:ext uri="{BB962C8B-B14F-4D97-AF65-F5344CB8AC3E}">
        <p14:creationId xmlns:p14="http://schemas.microsoft.com/office/powerpoint/2010/main" val="129329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01861" y="857454"/>
            <a:ext cx="7441098" cy="792000"/>
          </a:xfrm>
        </p:spPr>
        <p:txBody>
          <a:bodyPr/>
          <a:lstStyle/>
          <a:p>
            <a:r>
              <a:rPr lang="sv-SE" dirty="0"/>
              <a:t>Vad menas med begreppen hållbarhet och socialt ansvar?</a:t>
            </a:r>
          </a:p>
        </p:txBody>
      </p:sp>
      <p:sp>
        <p:nvSpPr>
          <p:cNvPr id="3" name="Platshållare för innehåll 2"/>
          <p:cNvSpPr>
            <a:spLocks noGrp="1"/>
          </p:cNvSpPr>
          <p:nvPr>
            <p:ph idx="1"/>
          </p:nvPr>
        </p:nvSpPr>
        <p:spPr>
          <a:xfrm>
            <a:off x="1202401" y="1915200"/>
            <a:ext cx="9056416" cy="3844205"/>
          </a:xfrm>
        </p:spPr>
        <p:txBody>
          <a:bodyPr/>
          <a:lstStyle/>
          <a:p>
            <a:r>
              <a:rPr lang="sv-SE" b="1" dirty="0"/>
              <a:t>FN:s världskommission </a:t>
            </a:r>
            <a:r>
              <a:rPr lang="sv-SE" dirty="0"/>
              <a:t>för miljö och utveckling gav 1987 följande definition:</a:t>
            </a:r>
          </a:p>
          <a:p>
            <a:endParaRPr lang="sv-SE" dirty="0"/>
          </a:p>
          <a:p>
            <a:r>
              <a:rPr lang="sv-SE" dirty="0"/>
              <a:t>”Hållbar utveckling är en utveckling som tillfredsställer dagens behov utan att äventyra kommande generationers möjligheter att tillfredsställa sina behov.”</a:t>
            </a:r>
          </a:p>
        </p:txBody>
      </p:sp>
      <p:sp>
        <p:nvSpPr>
          <p:cNvPr id="6" name="Platshållare för bildnummer 5"/>
          <p:cNvSpPr>
            <a:spLocks noGrp="1"/>
          </p:cNvSpPr>
          <p:nvPr>
            <p:ph type="sldNum" sz="quarter" idx="12"/>
          </p:nvPr>
        </p:nvSpPr>
        <p:spPr/>
        <p:txBody>
          <a:bodyPr/>
          <a:lstStyle/>
          <a:p>
            <a:fld id="{715C5537-616B-48E2-857C-1E9E41687098}" type="slidenum">
              <a:rPr lang="sv-SE" smtClean="0"/>
              <a:t>2</a:t>
            </a:fld>
            <a:endParaRPr lang="sv-SE"/>
          </a:p>
        </p:txBody>
      </p:sp>
    </p:spTree>
    <p:extLst>
      <p:ext uri="{BB962C8B-B14F-4D97-AF65-F5344CB8AC3E}">
        <p14:creationId xmlns:p14="http://schemas.microsoft.com/office/powerpoint/2010/main" val="165194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1321129" y="6561714"/>
            <a:ext cx="360000" cy="229801"/>
          </a:xfrm>
          <a:prstGeom prst="rect">
            <a:avLst/>
          </a:prstGeom>
        </p:spPr>
        <p:txBody>
          <a:bodyPr anchor="t">
            <a:normAutofit/>
          </a:bodyPr>
          <a:lstStyle/>
          <a:p>
            <a:pPr>
              <a:spcAft>
                <a:spcPts val="600"/>
              </a:spcAft>
            </a:pPr>
            <a:fld id="{715C5537-616B-48E2-857C-1E9E41687098}" type="slidenum">
              <a:rPr lang="sv-SE" smtClean="0"/>
              <a:pPr>
                <a:spcAft>
                  <a:spcPts val="600"/>
                </a:spcAft>
              </a:pPr>
              <a:t>3</a:t>
            </a:fld>
            <a:endParaRPr lang="sv-SE"/>
          </a:p>
        </p:txBody>
      </p:sp>
      <p:sp>
        <p:nvSpPr>
          <p:cNvPr id="2" name="Rubrik 1"/>
          <p:cNvSpPr>
            <a:spLocks noGrp="1"/>
          </p:cNvSpPr>
          <p:nvPr>
            <p:ph type="title"/>
          </p:nvPr>
        </p:nvSpPr>
        <p:spPr>
          <a:xfrm>
            <a:off x="1201861" y="857454"/>
            <a:ext cx="10630800" cy="792000"/>
          </a:xfrm>
          <a:prstGeom prst="rect">
            <a:avLst/>
          </a:prstGeom>
        </p:spPr>
        <p:txBody>
          <a:bodyPr anchor="t">
            <a:normAutofit/>
          </a:bodyPr>
          <a:lstStyle/>
          <a:p>
            <a:r>
              <a:rPr lang="sv-SE" dirty="0"/>
              <a:t>Vad menas med begreppen hållbarhet och socialt ansvar?</a:t>
            </a:r>
          </a:p>
        </p:txBody>
      </p:sp>
      <p:graphicFrame>
        <p:nvGraphicFramePr>
          <p:cNvPr id="8" name="Platshållare för innehåll 2">
            <a:extLst>
              <a:ext uri="{FF2B5EF4-FFF2-40B4-BE49-F238E27FC236}">
                <a16:creationId xmlns:a16="http://schemas.microsoft.com/office/drawing/2014/main" id="{B5350EC7-65C0-4F55-BDA7-E9E459FFEDCE}"/>
              </a:ext>
            </a:extLst>
          </p:cNvPr>
          <p:cNvGraphicFramePr>
            <a:graphicFrameLocks noGrp="1"/>
          </p:cNvGraphicFramePr>
          <p:nvPr>
            <p:ph idx="1"/>
            <p:extLst>
              <p:ext uri="{D42A27DB-BD31-4B8C-83A1-F6EECF244321}">
                <p14:modId xmlns:p14="http://schemas.microsoft.com/office/powerpoint/2010/main" val="2676276692"/>
              </p:ext>
            </p:extLst>
          </p:nvPr>
        </p:nvGraphicFramePr>
        <p:xfrm>
          <a:off x="1202400" y="1915200"/>
          <a:ext cx="10630800" cy="3844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0659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0B95C836-E6B8-4600-9997-CEEA3F174261}"/>
              </a:ext>
            </a:extLst>
          </p:cNvPr>
          <p:cNvSpPr>
            <a:spLocks noGrp="1"/>
          </p:cNvSpPr>
          <p:nvPr>
            <p:ph type="sldNum" sz="quarter" idx="12"/>
          </p:nvPr>
        </p:nvSpPr>
        <p:spPr/>
        <p:txBody>
          <a:bodyPr/>
          <a:lstStyle/>
          <a:p>
            <a:fld id="{715C5537-616B-48E2-857C-1E9E41687098}" type="slidenum">
              <a:rPr lang="sv-SE" smtClean="0"/>
              <a:pPr/>
              <a:t>4</a:t>
            </a:fld>
            <a:endParaRPr lang="sv-SE"/>
          </a:p>
        </p:txBody>
      </p:sp>
      <p:sp>
        <p:nvSpPr>
          <p:cNvPr id="5" name="Rubrik 4">
            <a:extLst>
              <a:ext uri="{FF2B5EF4-FFF2-40B4-BE49-F238E27FC236}">
                <a16:creationId xmlns:a16="http://schemas.microsoft.com/office/drawing/2014/main" id="{E13B37E0-CB0E-4D77-957F-AA232EA2D7D3}"/>
              </a:ext>
            </a:extLst>
          </p:cNvPr>
          <p:cNvSpPr>
            <a:spLocks noGrp="1"/>
          </p:cNvSpPr>
          <p:nvPr>
            <p:ph type="title"/>
          </p:nvPr>
        </p:nvSpPr>
        <p:spPr/>
        <p:txBody>
          <a:bodyPr/>
          <a:lstStyle/>
          <a:p>
            <a:r>
              <a:rPr lang="sv-SE" dirty="0"/>
              <a:t>Tre dimensioner av hållbar utveckling</a:t>
            </a:r>
          </a:p>
        </p:txBody>
      </p:sp>
      <p:grpSp>
        <p:nvGrpSpPr>
          <p:cNvPr id="7" name="Grupp 6">
            <a:extLst>
              <a:ext uri="{FF2B5EF4-FFF2-40B4-BE49-F238E27FC236}">
                <a16:creationId xmlns:a16="http://schemas.microsoft.com/office/drawing/2014/main" id="{23BDCE77-B888-4AE9-A661-3C7645C0271D}"/>
              </a:ext>
            </a:extLst>
          </p:cNvPr>
          <p:cNvGrpSpPr/>
          <p:nvPr/>
        </p:nvGrpSpPr>
        <p:grpSpPr>
          <a:xfrm>
            <a:off x="4134355" y="1915200"/>
            <a:ext cx="3923289" cy="3844205"/>
            <a:chOff x="5038725" y="1582087"/>
            <a:chExt cx="3312337" cy="3237825"/>
          </a:xfrm>
        </p:grpSpPr>
        <p:sp>
          <p:nvSpPr>
            <p:cNvPr id="8" name="Ellips 7">
              <a:extLst>
                <a:ext uri="{FF2B5EF4-FFF2-40B4-BE49-F238E27FC236}">
                  <a16:creationId xmlns:a16="http://schemas.microsoft.com/office/drawing/2014/main" id="{6B7CDB7B-52DE-4608-88F6-D18BB31F0CE4}"/>
                </a:ext>
              </a:extLst>
            </p:cNvPr>
            <p:cNvSpPr/>
            <p:nvPr/>
          </p:nvSpPr>
          <p:spPr>
            <a:xfrm>
              <a:off x="5038725" y="2661362"/>
              <a:ext cx="2160573" cy="21585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2DEEE47B-6FC8-48E0-9BC4-93930314CA14}"/>
                </a:ext>
              </a:extLst>
            </p:cNvPr>
            <p:cNvSpPr/>
            <p:nvPr/>
          </p:nvSpPr>
          <p:spPr>
            <a:xfrm>
              <a:off x="6190489" y="2661362"/>
              <a:ext cx="2160573" cy="21585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2FBE1E9E-E37F-4D90-A887-10E3955CCE95}"/>
                </a:ext>
              </a:extLst>
            </p:cNvPr>
            <p:cNvSpPr/>
            <p:nvPr/>
          </p:nvSpPr>
          <p:spPr>
            <a:xfrm>
              <a:off x="5614607" y="1582087"/>
              <a:ext cx="2160573" cy="21585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1" name="textruta 10">
            <a:extLst>
              <a:ext uri="{FF2B5EF4-FFF2-40B4-BE49-F238E27FC236}">
                <a16:creationId xmlns:a16="http://schemas.microsoft.com/office/drawing/2014/main" id="{3708A2DF-331C-4164-9919-7C5FAD39EF5C}"/>
              </a:ext>
            </a:extLst>
          </p:cNvPr>
          <p:cNvSpPr txBox="1"/>
          <p:nvPr/>
        </p:nvSpPr>
        <p:spPr>
          <a:xfrm>
            <a:off x="8057644" y="1915200"/>
            <a:ext cx="1735394" cy="646331"/>
          </a:xfrm>
          <a:prstGeom prst="rect">
            <a:avLst/>
          </a:prstGeom>
          <a:noFill/>
        </p:spPr>
        <p:txBody>
          <a:bodyPr wrap="square" rtlCol="0">
            <a:spAutoFit/>
          </a:bodyPr>
          <a:lstStyle/>
          <a:p>
            <a:r>
              <a:rPr lang="sv-SE" dirty="0"/>
              <a:t>Social hållbarhet</a:t>
            </a:r>
          </a:p>
        </p:txBody>
      </p:sp>
      <p:sp>
        <p:nvSpPr>
          <p:cNvPr id="12" name="textruta 11">
            <a:extLst>
              <a:ext uri="{FF2B5EF4-FFF2-40B4-BE49-F238E27FC236}">
                <a16:creationId xmlns:a16="http://schemas.microsoft.com/office/drawing/2014/main" id="{97DC3BC5-1148-478B-BE98-2C6910AD700E}"/>
              </a:ext>
            </a:extLst>
          </p:cNvPr>
          <p:cNvSpPr txBox="1"/>
          <p:nvPr/>
        </p:nvSpPr>
        <p:spPr>
          <a:xfrm>
            <a:off x="8286244" y="5098999"/>
            <a:ext cx="1735394" cy="646331"/>
          </a:xfrm>
          <a:prstGeom prst="rect">
            <a:avLst/>
          </a:prstGeom>
          <a:noFill/>
        </p:spPr>
        <p:txBody>
          <a:bodyPr wrap="square" rtlCol="0">
            <a:spAutoFit/>
          </a:bodyPr>
          <a:lstStyle/>
          <a:p>
            <a:r>
              <a:rPr lang="sv-SE" dirty="0"/>
              <a:t>Ekonomisk hållbarhet</a:t>
            </a:r>
          </a:p>
        </p:txBody>
      </p:sp>
      <p:sp>
        <p:nvSpPr>
          <p:cNvPr id="13" name="textruta 12">
            <a:extLst>
              <a:ext uri="{FF2B5EF4-FFF2-40B4-BE49-F238E27FC236}">
                <a16:creationId xmlns:a16="http://schemas.microsoft.com/office/drawing/2014/main" id="{60A8A662-7C92-4616-A430-B071C5CF7B98}"/>
              </a:ext>
            </a:extLst>
          </p:cNvPr>
          <p:cNvSpPr txBox="1"/>
          <p:nvPr/>
        </p:nvSpPr>
        <p:spPr>
          <a:xfrm>
            <a:off x="2398961" y="4995276"/>
            <a:ext cx="1735394" cy="646331"/>
          </a:xfrm>
          <a:prstGeom prst="rect">
            <a:avLst/>
          </a:prstGeom>
          <a:noFill/>
        </p:spPr>
        <p:txBody>
          <a:bodyPr wrap="square" rtlCol="0">
            <a:spAutoFit/>
          </a:bodyPr>
          <a:lstStyle/>
          <a:p>
            <a:r>
              <a:rPr lang="sv-SE" dirty="0"/>
              <a:t>Miljömässig hållbarhet</a:t>
            </a:r>
          </a:p>
        </p:txBody>
      </p:sp>
      <p:sp>
        <p:nvSpPr>
          <p:cNvPr id="16" name="textruta 15">
            <a:extLst>
              <a:ext uri="{FF2B5EF4-FFF2-40B4-BE49-F238E27FC236}">
                <a16:creationId xmlns:a16="http://schemas.microsoft.com/office/drawing/2014/main" id="{0EA0E60D-9408-4A5A-9CDA-9261A98FE23C}"/>
              </a:ext>
            </a:extLst>
          </p:cNvPr>
          <p:cNvSpPr txBox="1"/>
          <p:nvPr/>
        </p:nvSpPr>
        <p:spPr>
          <a:xfrm>
            <a:off x="2925607" y="2607690"/>
            <a:ext cx="1735394" cy="646331"/>
          </a:xfrm>
          <a:prstGeom prst="rect">
            <a:avLst/>
          </a:prstGeom>
          <a:noFill/>
        </p:spPr>
        <p:txBody>
          <a:bodyPr wrap="square" rtlCol="0">
            <a:spAutoFit/>
          </a:bodyPr>
          <a:lstStyle/>
          <a:p>
            <a:r>
              <a:rPr lang="sv-SE" dirty="0">
                <a:solidFill>
                  <a:schemeClr val="accent1"/>
                </a:solidFill>
              </a:rPr>
              <a:t>Hållbar utveckling?</a:t>
            </a:r>
          </a:p>
        </p:txBody>
      </p:sp>
      <p:cxnSp>
        <p:nvCxnSpPr>
          <p:cNvPr id="21" name="Rak pilkoppling 20">
            <a:extLst>
              <a:ext uri="{FF2B5EF4-FFF2-40B4-BE49-F238E27FC236}">
                <a16:creationId xmlns:a16="http://schemas.microsoft.com/office/drawing/2014/main" id="{025E9950-7A56-4871-93F8-B534CED7BFF4}"/>
              </a:ext>
            </a:extLst>
          </p:cNvPr>
          <p:cNvCxnSpPr>
            <a:cxnSpLocks/>
          </p:cNvCxnSpPr>
          <p:nvPr/>
        </p:nvCxnSpPr>
        <p:spPr>
          <a:xfrm>
            <a:off x="4220386" y="3196601"/>
            <a:ext cx="1782645" cy="891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Rak pilkoppling 27">
            <a:extLst>
              <a:ext uri="{FF2B5EF4-FFF2-40B4-BE49-F238E27FC236}">
                <a16:creationId xmlns:a16="http://schemas.microsoft.com/office/drawing/2014/main" id="{FC48A19B-A7D9-4A8B-B8BA-5128FFFEDACD}"/>
              </a:ext>
            </a:extLst>
          </p:cNvPr>
          <p:cNvCxnSpPr>
            <a:cxnSpLocks/>
          </p:cNvCxnSpPr>
          <p:nvPr/>
        </p:nvCxnSpPr>
        <p:spPr>
          <a:xfrm rot="7200000" flipH="1" flipV="1">
            <a:off x="3797203" y="4795721"/>
            <a:ext cx="902904" cy="6065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Rak pilkoppling 29">
            <a:extLst>
              <a:ext uri="{FF2B5EF4-FFF2-40B4-BE49-F238E27FC236}">
                <a16:creationId xmlns:a16="http://schemas.microsoft.com/office/drawing/2014/main" id="{47674B3E-2277-4D39-A29B-160CE94E35E8}"/>
              </a:ext>
            </a:extLst>
          </p:cNvPr>
          <p:cNvCxnSpPr>
            <a:cxnSpLocks/>
          </p:cNvCxnSpPr>
          <p:nvPr/>
        </p:nvCxnSpPr>
        <p:spPr>
          <a:xfrm flipH="1" flipV="1">
            <a:off x="7383340" y="4759809"/>
            <a:ext cx="902904" cy="6065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Rak pilkoppling 30">
            <a:extLst>
              <a:ext uri="{FF2B5EF4-FFF2-40B4-BE49-F238E27FC236}">
                <a16:creationId xmlns:a16="http://schemas.microsoft.com/office/drawing/2014/main" id="{C56D4B3E-8940-4896-8B26-45BB2DB15DC4}"/>
              </a:ext>
            </a:extLst>
          </p:cNvPr>
          <p:cNvCxnSpPr>
            <a:cxnSpLocks/>
          </p:cNvCxnSpPr>
          <p:nvPr/>
        </p:nvCxnSpPr>
        <p:spPr>
          <a:xfrm rot="18000000" flipH="1" flipV="1">
            <a:off x="7031789" y="2252624"/>
            <a:ext cx="902904" cy="6065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2514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D80DD55B-4ECF-48D2-A894-E4C5E695DF94}"/>
              </a:ext>
            </a:extLst>
          </p:cNvPr>
          <p:cNvSpPr>
            <a:spLocks noGrp="1"/>
          </p:cNvSpPr>
          <p:nvPr>
            <p:ph type="sldNum" sz="quarter" idx="12"/>
          </p:nvPr>
        </p:nvSpPr>
        <p:spPr/>
        <p:txBody>
          <a:bodyPr/>
          <a:lstStyle/>
          <a:p>
            <a:fld id="{715C5537-616B-48E2-857C-1E9E41687098}" type="slidenum">
              <a:rPr lang="sv-SE" smtClean="0"/>
              <a:t>5</a:t>
            </a:fld>
            <a:endParaRPr lang="sv-SE"/>
          </a:p>
        </p:txBody>
      </p:sp>
      <p:sp>
        <p:nvSpPr>
          <p:cNvPr id="3" name="Rubrik 2">
            <a:extLst>
              <a:ext uri="{FF2B5EF4-FFF2-40B4-BE49-F238E27FC236}">
                <a16:creationId xmlns:a16="http://schemas.microsoft.com/office/drawing/2014/main" id="{228646C7-B714-4175-9EE2-2AB8FEBD5559}"/>
              </a:ext>
            </a:extLst>
          </p:cNvPr>
          <p:cNvSpPr>
            <a:spLocks noGrp="1"/>
          </p:cNvSpPr>
          <p:nvPr>
            <p:ph type="title"/>
          </p:nvPr>
        </p:nvSpPr>
        <p:spPr/>
        <p:txBody>
          <a:bodyPr/>
          <a:lstStyle/>
          <a:p>
            <a:r>
              <a:rPr lang="sv-SE" dirty="0"/>
              <a:t>Organisationer som driver frågorna</a:t>
            </a:r>
          </a:p>
        </p:txBody>
      </p:sp>
      <p:sp>
        <p:nvSpPr>
          <p:cNvPr id="4" name="Platshållare för innehåll 3">
            <a:extLst>
              <a:ext uri="{FF2B5EF4-FFF2-40B4-BE49-F238E27FC236}">
                <a16:creationId xmlns:a16="http://schemas.microsoft.com/office/drawing/2014/main" id="{4AC79ACD-6531-47AA-8D25-1FCF94E6CB2B}"/>
              </a:ext>
            </a:extLst>
          </p:cNvPr>
          <p:cNvSpPr>
            <a:spLocks noGrp="1"/>
          </p:cNvSpPr>
          <p:nvPr>
            <p:ph idx="1"/>
          </p:nvPr>
        </p:nvSpPr>
        <p:spPr/>
        <p:txBody>
          <a:bodyPr/>
          <a:lstStyle/>
          <a:p>
            <a:r>
              <a:rPr lang="sv-SE" dirty="0"/>
              <a:t>OECD ser bland annat på sambandet mellan ekonomisk och miljömässig hållbarhet samt utvärderar länders miljöarbete. De har också riktlinjer för multinationella företag.</a:t>
            </a:r>
          </a:p>
          <a:p>
            <a:endParaRPr lang="sv-SE" dirty="0"/>
          </a:p>
          <a:p>
            <a:r>
              <a:rPr lang="sv-SE" dirty="0"/>
              <a:t>FN organet ILO arbetar med hur den sociala dialogen stödjer hållbar utveckling vad gäller inte minst arbetsvillkor.</a:t>
            </a:r>
          </a:p>
        </p:txBody>
      </p:sp>
      <p:pic>
        <p:nvPicPr>
          <p:cNvPr id="7" name="Bildobjekt 6" descr="En bild som visar bil, mässing, fönster, tittar&#10;&#10;Automatiskt genererad beskrivning">
            <a:extLst>
              <a:ext uri="{FF2B5EF4-FFF2-40B4-BE49-F238E27FC236}">
                <a16:creationId xmlns:a16="http://schemas.microsoft.com/office/drawing/2014/main" id="{3E91D7E4-E705-AD40-A8C5-F364D1534F03}"/>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56976"/>
          <a:stretch/>
        </p:blipFill>
        <p:spPr>
          <a:xfrm>
            <a:off x="1321129" y="4321479"/>
            <a:ext cx="10281980" cy="2029216"/>
          </a:xfrm>
          <a:prstGeom prst="rect">
            <a:avLst/>
          </a:prstGeom>
        </p:spPr>
      </p:pic>
    </p:spTree>
    <p:extLst>
      <p:ext uri="{BB962C8B-B14F-4D97-AF65-F5344CB8AC3E}">
        <p14:creationId xmlns:p14="http://schemas.microsoft.com/office/powerpoint/2010/main" val="4100437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FF3913ED-38F3-4A12-A300-536421E4FC97}"/>
              </a:ext>
            </a:extLst>
          </p:cNvPr>
          <p:cNvSpPr>
            <a:spLocks noGrp="1"/>
          </p:cNvSpPr>
          <p:nvPr>
            <p:ph type="sldNum" sz="quarter" idx="12"/>
          </p:nvPr>
        </p:nvSpPr>
        <p:spPr>
          <a:xfrm>
            <a:off x="1321129" y="6561714"/>
            <a:ext cx="360000" cy="229801"/>
          </a:xfrm>
          <a:prstGeom prst="rect">
            <a:avLst/>
          </a:prstGeom>
        </p:spPr>
        <p:txBody>
          <a:bodyPr anchor="t">
            <a:normAutofit/>
          </a:bodyPr>
          <a:lstStyle/>
          <a:p>
            <a:pPr>
              <a:spcAft>
                <a:spcPts val="600"/>
              </a:spcAft>
            </a:pPr>
            <a:fld id="{715C5537-616B-48E2-857C-1E9E41687098}" type="slidenum">
              <a:rPr lang="sv-SE" smtClean="0"/>
              <a:pPr>
                <a:spcAft>
                  <a:spcPts val="600"/>
                </a:spcAft>
              </a:pPr>
              <a:t>6</a:t>
            </a:fld>
            <a:endParaRPr lang="sv-SE"/>
          </a:p>
        </p:txBody>
      </p:sp>
      <p:sp>
        <p:nvSpPr>
          <p:cNvPr id="4" name="Rubrik 3">
            <a:extLst>
              <a:ext uri="{FF2B5EF4-FFF2-40B4-BE49-F238E27FC236}">
                <a16:creationId xmlns:a16="http://schemas.microsoft.com/office/drawing/2014/main" id="{F72A269F-38D7-47DA-816C-8254C8D977DA}"/>
              </a:ext>
            </a:extLst>
          </p:cNvPr>
          <p:cNvSpPr>
            <a:spLocks noGrp="1"/>
          </p:cNvSpPr>
          <p:nvPr>
            <p:ph type="title"/>
          </p:nvPr>
        </p:nvSpPr>
        <p:spPr>
          <a:xfrm>
            <a:off x="1202400" y="856800"/>
            <a:ext cx="10630800" cy="792000"/>
          </a:xfrm>
          <a:prstGeom prst="rect">
            <a:avLst/>
          </a:prstGeom>
        </p:spPr>
        <p:txBody>
          <a:bodyPr anchor="t">
            <a:normAutofit/>
          </a:bodyPr>
          <a:lstStyle/>
          <a:p>
            <a:r>
              <a:rPr lang="sv-SE" dirty="0"/>
              <a:t>Verktyg</a:t>
            </a:r>
          </a:p>
        </p:txBody>
      </p:sp>
      <p:graphicFrame>
        <p:nvGraphicFramePr>
          <p:cNvPr id="6" name="Platshållare för innehåll 2">
            <a:extLst>
              <a:ext uri="{FF2B5EF4-FFF2-40B4-BE49-F238E27FC236}">
                <a16:creationId xmlns:a16="http://schemas.microsoft.com/office/drawing/2014/main" id="{32010C60-460C-4779-B10D-415B99A15534}"/>
              </a:ext>
            </a:extLst>
          </p:cNvPr>
          <p:cNvGraphicFramePr>
            <a:graphicFrameLocks noGrp="1"/>
          </p:cNvGraphicFramePr>
          <p:nvPr>
            <p:ph idx="1"/>
            <p:extLst>
              <p:ext uri="{D42A27DB-BD31-4B8C-83A1-F6EECF244321}">
                <p14:modId xmlns:p14="http://schemas.microsoft.com/office/powerpoint/2010/main" val="2818849691"/>
              </p:ext>
            </p:extLst>
          </p:nvPr>
        </p:nvGraphicFramePr>
        <p:xfrm>
          <a:off x="1202400" y="1451113"/>
          <a:ext cx="10630800" cy="4909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549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6049FEA6-36FE-4439-BC72-823595142774}"/>
              </a:ext>
            </a:extLst>
          </p:cNvPr>
          <p:cNvSpPr>
            <a:spLocks noGrp="1"/>
          </p:cNvSpPr>
          <p:nvPr>
            <p:ph type="sldNum" sz="quarter" idx="12"/>
          </p:nvPr>
        </p:nvSpPr>
        <p:spPr/>
        <p:txBody>
          <a:bodyPr/>
          <a:lstStyle/>
          <a:p>
            <a:fld id="{715C5537-616B-48E2-857C-1E9E41687098}" type="slidenum">
              <a:rPr lang="sv-SE" smtClean="0"/>
              <a:t>7</a:t>
            </a:fld>
            <a:endParaRPr lang="sv-SE"/>
          </a:p>
        </p:txBody>
      </p:sp>
      <p:pic>
        <p:nvPicPr>
          <p:cNvPr id="6" name="Bildobjekt 5">
            <a:extLst>
              <a:ext uri="{FF2B5EF4-FFF2-40B4-BE49-F238E27FC236}">
                <a16:creationId xmlns:a16="http://schemas.microsoft.com/office/drawing/2014/main" id="{364BBD36-EED1-457A-B9DE-51A0A74DB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765" y="1531656"/>
            <a:ext cx="9448470" cy="4721100"/>
          </a:xfrm>
          <a:prstGeom prst="rect">
            <a:avLst/>
          </a:prstGeom>
        </p:spPr>
      </p:pic>
      <p:sp>
        <p:nvSpPr>
          <p:cNvPr id="12" name="Rubrik 11">
            <a:extLst>
              <a:ext uri="{FF2B5EF4-FFF2-40B4-BE49-F238E27FC236}">
                <a16:creationId xmlns:a16="http://schemas.microsoft.com/office/drawing/2014/main" id="{5067B76B-DD6E-4016-AA81-B4DE8C738364}"/>
              </a:ext>
            </a:extLst>
          </p:cNvPr>
          <p:cNvSpPr>
            <a:spLocks noGrp="1"/>
          </p:cNvSpPr>
          <p:nvPr>
            <p:ph type="title"/>
          </p:nvPr>
        </p:nvSpPr>
        <p:spPr/>
        <p:txBody>
          <a:bodyPr/>
          <a:lstStyle/>
          <a:p>
            <a:r>
              <a:rPr lang="sv-SE" dirty="0"/>
              <a:t>Agenda 2030, de globala målen</a:t>
            </a:r>
          </a:p>
        </p:txBody>
      </p:sp>
    </p:spTree>
    <p:extLst>
      <p:ext uri="{BB962C8B-B14F-4D97-AF65-F5344CB8AC3E}">
        <p14:creationId xmlns:p14="http://schemas.microsoft.com/office/powerpoint/2010/main" val="316977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F39FA2AE-47EE-4FCD-AE22-2F4B1153DFC0}"/>
              </a:ext>
            </a:extLst>
          </p:cNvPr>
          <p:cNvSpPr>
            <a:spLocks noGrp="1"/>
          </p:cNvSpPr>
          <p:nvPr>
            <p:ph type="sldNum" sz="quarter" idx="12"/>
          </p:nvPr>
        </p:nvSpPr>
        <p:spPr/>
        <p:txBody>
          <a:bodyPr/>
          <a:lstStyle/>
          <a:p>
            <a:fld id="{715C5537-616B-48E2-857C-1E9E41687098}" type="slidenum">
              <a:rPr lang="sv-SE" smtClean="0"/>
              <a:t>8</a:t>
            </a:fld>
            <a:endParaRPr lang="sv-SE"/>
          </a:p>
        </p:txBody>
      </p:sp>
      <p:sp>
        <p:nvSpPr>
          <p:cNvPr id="5" name="Rubrik 4">
            <a:extLst>
              <a:ext uri="{FF2B5EF4-FFF2-40B4-BE49-F238E27FC236}">
                <a16:creationId xmlns:a16="http://schemas.microsoft.com/office/drawing/2014/main" id="{A67DBF11-61E0-49FD-ABB7-A4862861FF94}"/>
              </a:ext>
            </a:extLst>
          </p:cNvPr>
          <p:cNvSpPr>
            <a:spLocks noGrp="1"/>
          </p:cNvSpPr>
          <p:nvPr>
            <p:ph type="title"/>
          </p:nvPr>
        </p:nvSpPr>
        <p:spPr>
          <a:xfrm>
            <a:off x="1201861" y="857454"/>
            <a:ext cx="7832809" cy="792000"/>
          </a:xfrm>
        </p:spPr>
        <p:txBody>
          <a:bodyPr/>
          <a:lstStyle/>
          <a:p>
            <a:r>
              <a:rPr lang="sv-SE" dirty="0"/>
              <a:t>Vad gör Sveriges Ingenjörer idag för att lyfta frågan om hållbarhet?</a:t>
            </a:r>
          </a:p>
        </p:txBody>
      </p:sp>
      <p:sp>
        <p:nvSpPr>
          <p:cNvPr id="6" name="Platshållare för innehåll 5">
            <a:extLst>
              <a:ext uri="{FF2B5EF4-FFF2-40B4-BE49-F238E27FC236}">
                <a16:creationId xmlns:a16="http://schemas.microsoft.com/office/drawing/2014/main" id="{5A0743B2-3CF8-4F7C-A308-07CE427C8A93}"/>
              </a:ext>
            </a:extLst>
          </p:cNvPr>
          <p:cNvSpPr>
            <a:spLocks noGrp="1"/>
          </p:cNvSpPr>
          <p:nvPr>
            <p:ph idx="1"/>
          </p:nvPr>
        </p:nvSpPr>
        <p:spPr>
          <a:xfrm>
            <a:off x="1202400" y="1915200"/>
            <a:ext cx="8776487" cy="3844205"/>
          </a:xfrm>
        </p:spPr>
        <p:txBody>
          <a:bodyPr/>
          <a:lstStyle/>
          <a:p>
            <a:r>
              <a:rPr lang="sv-SE" b="1" dirty="0"/>
              <a:t>Förbundets vision: Vi skapar morgondagens hållbara samhälle</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Miljöfonden, stödjer forskning och studier inom miljö.</a:t>
            </a:r>
          </a:p>
          <a:p>
            <a:pPr marL="342900" indent="-342900">
              <a:buFont typeface="Arial" panose="020B0604020202020204" pitchFamily="34" charset="0"/>
              <a:buChar char="•"/>
            </a:pPr>
            <a:r>
              <a:rPr lang="sv-SE" dirty="0"/>
              <a:t>Arrangerar Miljödagen.</a:t>
            </a:r>
          </a:p>
          <a:p>
            <a:pPr marL="342900" indent="-342900">
              <a:buFont typeface="Arial" panose="020B0604020202020204" pitchFamily="34" charset="0"/>
              <a:buChar char="•"/>
            </a:pPr>
            <a:r>
              <a:rPr lang="sv-SE" dirty="0"/>
              <a:t>Delar ut Sveriges Ingenjörers Miljöpris.</a:t>
            </a:r>
          </a:p>
          <a:p>
            <a:pPr marL="342900" indent="-342900">
              <a:buFont typeface="Arial" panose="020B0604020202020204" pitchFamily="34" charset="0"/>
              <a:buChar char="•"/>
            </a:pPr>
            <a:r>
              <a:rPr lang="sv-SE" dirty="0"/>
              <a:t>Har ett Miljöpolitiskt program.</a:t>
            </a:r>
          </a:p>
          <a:p>
            <a:pPr marL="342900" indent="-342900">
              <a:buFont typeface="Arial" panose="020B0604020202020204" pitchFamily="34" charset="0"/>
              <a:buChar char="•"/>
            </a:pPr>
            <a:r>
              <a:rPr lang="sv-SE" dirty="0"/>
              <a:t>Var med och grundade Ingenjörer för Miljön och har representation i styrelsen.</a:t>
            </a:r>
          </a:p>
          <a:p>
            <a:pPr marL="342900" indent="-342900">
              <a:buFont typeface="Arial" panose="020B0604020202020204" pitchFamily="34" charset="0"/>
              <a:buChar char="•"/>
            </a:pPr>
            <a:endParaRPr lang="sv-SE" dirty="0"/>
          </a:p>
          <a:p>
            <a:endParaRPr lang="sv-SE" dirty="0"/>
          </a:p>
        </p:txBody>
      </p:sp>
    </p:spTree>
    <p:extLst>
      <p:ext uri="{BB962C8B-B14F-4D97-AF65-F5344CB8AC3E}">
        <p14:creationId xmlns:p14="http://schemas.microsoft.com/office/powerpoint/2010/main" val="1950981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F39FA2AE-47EE-4FCD-AE22-2F4B1153DFC0}"/>
              </a:ext>
            </a:extLst>
          </p:cNvPr>
          <p:cNvSpPr>
            <a:spLocks noGrp="1"/>
          </p:cNvSpPr>
          <p:nvPr>
            <p:ph type="sldNum" sz="quarter" idx="12"/>
          </p:nvPr>
        </p:nvSpPr>
        <p:spPr/>
        <p:txBody>
          <a:bodyPr/>
          <a:lstStyle/>
          <a:p>
            <a:fld id="{715C5537-616B-48E2-857C-1E9E41687098}" type="slidenum">
              <a:rPr lang="sv-SE" smtClean="0"/>
              <a:t>9</a:t>
            </a:fld>
            <a:endParaRPr lang="sv-SE"/>
          </a:p>
        </p:txBody>
      </p:sp>
      <p:sp>
        <p:nvSpPr>
          <p:cNvPr id="5" name="Rubrik 4">
            <a:extLst>
              <a:ext uri="{FF2B5EF4-FFF2-40B4-BE49-F238E27FC236}">
                <a16:creationId xmlns:a16="http://schemas.microsoft.com/office/drawing/2014/main" id="{A67DBF11-61E0-49FD-ABB7-A4862861FF94}"/>
              </a:ext>
            </a:extLst>
          </p:cNvPr>
          <p:cNvSpPr>
            <a:spLocks noGrp="1"/>
          </p:cNvSpPr>
          <p:nvPr>
            <p:ph type="title"/>
          </p:nvPr>
        </p:nvSpPr>
        <p:spPr/>
        <p:txBody>
          <a:bodyPr/>
          <a:lstStyle/>
          <a:p>
            <a:r>
              <a:rPr lang="sv-SE" dirty="0"/>
              <a:t>…</a:t>
            </a:r>
          </a:p>
        </p:txBody>
      </p:sp>
      <p:sp>
        <p:nvSpPr>
          <p:cNvPr id="6" name="Platshållare för innehåll 5">
            <a:extLst>
              <a:ext uri="{FF2B5EF4-FFF2-40B4-BE49-F238E27FC236}">
                <a16:creationId xmlns:a16="http://schemas.microsoft.com/office/drawing/2014/main" id="{5A0743B2-3CF8-4F7C-A308-07CE427C8A93}"/>
              </a:ext>
            </a:extLst>
          </p:cNvPr>
          <p:cNvSpPr>
            <a:spLocks noGrp="1"/>
          </p:cNvSpPr>
          <p:nvPr>
            <p:ph idx="1"/>
          </p:nvPr>
        </p:nvSpPr>
        <p:spPr>
          <a:xfrm>
            <a:off x="1202400" y="1915200"/>
            <a:ext cx="9213809" cy="3844205"/>
          </a:xfrm>
        </p:spPr>
        <p:txBody>
          <a:bodyPr/>
          <a:lstStyle/>
          <a:p>
            <a:pPr marL="342900" indent="-342900">
              <a:buFont typeface="Arial" panose="020B0604020202020204" pitchFamily="34" charset="0"/>
              <a:buChar char="•"/>
            </a:pPr>
            <a:r>
              <a:rPr lang="sv-SE" dirty="0"/>
              <a:t>Samarbetsprojekt med industrin, aktuellt exempel är fossilfria transporter.</a:t>
            </a:r>
          </a:p>
          <a:p>
            <a:pPr marL="342900" indent="-342900">
              <a:buFont typeface="Arial" panose="020B0604020202020204" pitchFamily="34" charset="0"/>
              <a:buChar char="•"/>
            </a:pPr>
            <a:r>
              <a:rPr lang="sv-SE" dirty="0"/>
              <a:t>Samarbeten med forskningsprogram inom t.ex. energi, kemi och vatten.</a:t>
            </a:r>
          </a:p>
          <a:p>
            <a:pPr marL="342900" indent="-342900">
              <a:buFont typeface="Arial" panose="020B0604020202020204" pitchFamily="34" charset="0"/>
              <a:buChar char="•"/>
            </a:pPr>
            <a:r>
              <a:rPr lang="sv-SE" dirty="0"/>
              <a:t>Samarbetsprojekt inom FEANI (En europeisk ingenjörsorganisation där Sveriges Ingenjörer är en av medlemsorganisationerna) om Agenda 2030.</a:t>
            </a:r>
          </a:p>
          <a:p>
            <a:pPr marL="342900" indent="-342900">
              <a:buFont typeface="Arial" panose="020B0604020202020204" pitchFamily="34" charset="0"/>
              <a:buChar char="•"/>
            </a:pPr>
            <a:r>
              <a:rPr lang="sv-SE" dirty="0"/>
              <a:t>Förbundet svarar på remisser.</a:t>
            </a:r>
          </a:p>
          <a:p>
            <a:pPr marL="342900" indent="-342900">
              <a:buFont typeface="Arial" panose="020B0604020202020204" pitchFamily="34" charset="0"/>
              <a:buChar char="•"/>
            </a:pPr>
            <a:r>
              <a:rPr lang="sv-SE" dirty="0"/>
              <a:t>Ingenjörens Hederskodex om en god yrkesetik.</a:t>
            </a:r>
          </a:p>
          <a:p>
            <a:endParaRPr lang="sv-SE" dirty="0"/>
          </a:p>
          <a:p>
            <a:endParaRPr lang="sv-SE" dirty="0"/>
          </a:p>
        </p:txBody>
      </p:sp>
    </p:spTree>
    <p:extLst>
      <p:ext uri="{BB962C8B-B14F-4D97-AF65-F5344CB8AC3E}">
        <p14:creationId xmlns:p14="http://schemas.microsoft.com/office/powerpoint/2010/main" val="2849917861"/>
      </p:ext>
    </p:extLst>
  </p:cSld>
  <p:clrMapOvr>
    <a:masterClrMapping/>
  </p:clrMapOvr>
</p:sld>
</file>

<file path=ppt/theme/theme1.xml><?xml version="1.0" encoding="utf-8"?>
<a:theme xmlns:a="http://schemas.openxmlformats.org/drawingml/2006/main" name="Sveriges Ingenjörer 2016">
  <a:themeElements>
    <a:clrScheme name="Sveriges Ingenjörer">
      <a:dk1>
        <a:sysClr val="windowText" lastClr="000000"/>
      </a:dk1>
      <a:lt1>
        <a:sysClr val="window" lastClr="FFFFFF"/>
      </a:lt1>
      <a:dk2>
        <a:srgbClr val="44546A"/>
      </a:dk2>
      <a:lt2>
        <a:srgbClr val="E7E6E6"/>
      </a:lt2>
      <a:accent1>
        <a:srgbClr val="1EB9DE"/>
      </a:accent1>
      <a:accent2>
        <a:srgbClr val="555555"/>
      </a:accent2>
      <a:accent3>
        <a:srgbClr val="EB308A"/>
      </a:accent3>
      <a:accent4>
        <a:srgbClr val="878787"/>
      </a:accent4>
      <a:accent5>
        <a:srgbClr val="FAA500"/>
      </a:accent5>
      <a:accent6>
        <a:srgbClr val="B4B4B4"/>
      </a:accent6>
      <a:hlink>
        <a:srgbClr val="0563C1"/>
      </a:hlink>
      <a:folHlink>
        <a:srgbClr val="954F72"/>
      </a:folHlink>
    </a:clrScheme>
    <a:fontScheme name="Sveriges Ingenjör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veriges Ingenjörer 2016 - rev.potx" id="{04EFC5EC-5F25-4D59-85DE-89DC834965BE}" vid="{F44068DE-238C-4CE1-BAEF-6C32E141A89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4231</TotalTime>
  <Words>969</Words>
  <Application>Microsoft Office PowerPoint</Application>
  <PresentationFormat>Bredbild</PresentationFormat>
  <Paragraphs>96</Paragraphs>
  <Slides>17</Slides>
  <Notes>0</Notes>
  <HiddenSlides>1</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17</vt:i4>
      </vt:variant>
    </vt:vector>
  </HeadingPairs>
  <TitlesOfParts>
    <vt:vector size="20" baseType="lpstr">
      <vt:lpstr>Arial</vt:lpstr>
      <vt:lpstr>Calibri</vt:lpstr>
      <vt:lpstr>Sveriges Ingenjörer 2016</vt:lpstr>
      <vt:lpstr>Hur kan man lokalt arbeta fackligt med  hållbarhet och socialt ansvar</vt:lpstr>
      <vt:lpstr>Vad menas med begreppen hållbarhet och socialt ansvar?</vt:lpstr>
      <vt:lpstr>Vad menas med begreppen hållbarhet och socialt ansvar?</vt:lpstr>
      <vt:lpstr>Tre dimensioner av hållbar utveckling</vt:lpstr>
      <vt:lpstr>Organisationer som driver frågorna</vt:lpstr>
      <vt:lpstr>Verktyg</vt:lpstr>
      <vt:lpstr>Agenda 2030, de globala målen</vt:lpstr>
      <vt:lpstr>Vad gör Sveriges Ingenjörer idag för att lyfta frågan om hållbarhet?</vt:lpstr>
      <vt:lpstr>…</vt:lpstr>
      <vt:lpstr>Ett exempel: Sandviks fyra hållbarhetsmål</vt:lpstr>
      <vt:lpstr>Ett exempel på ett lyckat initiativ vid en akademikerförening</vt:lpstr>
      <vt:lpstr>Vilken rätt utifrån gällande lagstiftning har lokalavdelningen att verka för att frågan lyfts?</vt:lpstr>
      <vt:lpstr>…</vt:lpstr>
      <vt:lpstr>Andra sätt att kunna påverka hållbarhetsfrågan</vt:lpstr>
      <vt:lpstr>…</vt:lpstr>
      <vt:lpstr>Vad tjänar arbetsgivaren på att involvera de fackliga parterna?</vt:lpstr>
      <vt:lpstr>Förslag på aktiviteter för lokalavdelningen </vt:lpstr>
    </vt:vector>
  </TitlesOfParts>
  <Company>Sveriges Ingenjörer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 KAN MAN LOKALT ARBETA FACKLIGT MED HÅLLBARHET OCH SOCIALT ANSVAR</dc:title>
  <dc:creator>Ragna Boustedt</dc:creator>
  <cp:lastModifiedBy>Johan Sittenfeld</cp:lastModifiedBy>
  <cp:revision>75</cp:revision>
  <dcterms:created xsi:type="dcterms:W3CDTF">2019-05-13T08:23:30Z</dcterms:created>
  <dcterms:modified xsi:type="dcterms:W3CDTF">2020-09-15T10:35:13Z</dcterms:modified>
</cp:coreProperties>
</file>