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6F2"/>
          </a:solidFill>
        </a:fill>
      </a:tcStyle>
    </a:wholeTbl>
    <a:band2H>
      <a:tcTxStyle b="def" i="def"/>
      <a:tcStyle>
        <a:tcBdr/>
        <a:fill>
          <a:solidFill>
            <a:srgbClr val="E7F3F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CCD9"/>
          </a:solidFill>
        </a:fill>
      </a:tcStyle>
    </a:wholeTbl>
    <a:band2H>
      <a:tcTxStyle b="def" i="def"/>
      <a:tcStyle>
        <a:tcBdr/>
        <a:fill>
          <a:solidFill>
            <a:srgbClr val="FBE7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E5E5"/>
          </a:solidFill>
        </a:fill>
      </a:tcStyle>
    </a:wholeTbl>
    <a:band2H>
      <a:tcTxStyle b="def" i="def"/>
      <a:tcStyle>
        <a:tcBdr/>
        <a:fill>
          <a:solidFill>
            <a:srgbClr val="F2F2F2"/>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6" name="Shape 206"/>
          <p:cNvSpPr/>
          <p:nvPr>
            <p:ph type="sldImg"/>
          </p:nvPr>
        </p:nvSpPr>
        <p:spPr>
          <a:xfrm>
            <a:off x="1143000" y="685800"/>
            <a:ext cx="4572000" cy="3429000"/>
          </a:xfrm>
          <a:prstGeom prst="rect">
            <a:avLst/>
          </a:prstGeom>
        </p:spPr>
        <p:txBody>
          <a:bodyPr/>
          <a:lstStyle/>
          <a:p>
            <a:pPr/>
          </a:p>
        </p:txBody>
      </p:sp>
      <p:sp>
        <p:nvSpPr>
          <p:cNvPr id="207" name="Shape 2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s://www.youtube.com/watch?v=vFbHxXgeNBY"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defRPr b="1"/>
            </a:pPr>
            <a:r>
              <a:t>Till dig som håller presentationen:</a:t>
            </a:r>
          </a:p>
          <a:p>
            <a:pPr/>
          </a:p>
          <a:p>
            <a:pPr/>
            <a:r>
              <a:t>Krydda gärna presentation med egna exempel från er bransch och lokala fackliga verksamhet. Ju mer konkreta och nära exemplen är, desto mer intressanta är de. </a:t>
            </a:r>
          </a:p>
          <a:p>
            <a:pPr/>
          </a:p>
          <a:p>
            <a:pPr/>
            <a:r>
              <a:t>Vill du anpassa bildspelet och enbart använda vissa bilder, går det självklart bra. </a:t>
            </a:r>
          </a:p>
          <a:p>
            <a:pPr/>
          </a:p>
          <a:p>
            <a:pPr/>
            <a:r>
              <a:t>På sista bilden kan du lägga till kontaktuppgifter och annan information du vill synliggöra. </a:t>
            </a:r>
          </a:p>
          <a:p>
            <a:pPr/>
          </a:p>
          <a:p>
            <a:pPr/>
            <a:r>
              <a:t>Förbered internetanslutning för att visa filmen om du vill göra det. </a:t>
            </a:r>
          </a:p>
          <a:p>
            <a:pPr/>
          </a:p>
          <a:p>
            <a:pPr/>
          </a:p>
          <a:p>
            <a:pPr>
              <a:defRPr b="1"/>
            </a:pPr>
          </a:p>
          <a:p>
            <a:pPr>
              <a:defRPr b="1"/>
            </a:pPr>
            <a:r>
              <a:t>Presentationen: </a:t>
            </a:r>
          </a:p>
          <a:p>
            <a:pPr/>
          </a:p>
          <a:p>
            <a:pPr/>
            <a:r>
              <a:t>Här i inledningen har du utrymme att presentera dig själv till PPT:ns startsida och sedan köra igång med filmen.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r>
              <a:t>På en samhällelig nivå fokuserar vi på att framhäva ingenjören som en avgörande del av samhällsutvecklingen. Som den främsta representanten för ingenjörer och innovationskraft arbetar vi för att utveckla förutsättningarna för att våra medlemmar ska kunna bidra till ett hållbart samhälle. Det gör vi genom att bilda opinion och driva frågor som har betydelse för yrkeskåren. </a:t>
            </a:r>
            <a:br/>
          </a:p>
          <a:p>
            <a:pPr/>
            <a:r>
              <a:t>Kärnan i påverkansarbetet är vårt näringspolitiska program som bland annat kretsar kring ingenjörsdrivna företags möjligheter att växa och stanna kvar i Sverige, samt kring förutsättningarna för enskilda innovatörer att utveckla och förverkliga sina idéer.</a:t>
            </a:r>
            <a:br/>
          </a:p>
          <a:p>
            <a:pPr/>
            <a:r>
              <a:t>Vi driver också frågor som kretsar kring forskning och innovation, till exempel hur svensk innovationsförmåga kan stärkas för att möta framtida utmaningar genom ökad samverkan mellan högskolor, näringsliv, industri och forskningsinstitut. </a:t>
            </a:r>
          </a:p>
          <a:p>
            <a:pPr/>
          </a:p>
          <a:p>
            <a:pPr/>
            <a:r>
              <a:t>För att trygga framväxten av morgondagens ingenjörer har vi också en utbildningspolitisk agenda med fokus på att locka kommande generationer till tekniska ämnen. </a:t>
            </a:r>
            <a:br/>
          </a:p>
          <a:p>
            <a:pPr/>
          </a:p>
          <a:p>
            <a:pP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defRPr b="1"/>
            </a:pPr>
            <a:r>
              <a:t>Ingenjörsstudent</a:t>
            </a:r>
            <a:br/>
            <a:r>
              <a:rPr b="0"/>
              <a:t>Ditt liv som ingenjör börjar redan under studietiden. Sveriges Ingenjörer ger dig möjlighet att börja forma din framtida yrkesroll långt före examen. Som medlem får du exempelvis hjälp med CV-granskning, inbjudan till karriärseminarier och studiebesök samt tillgång till rådgivning av våra studentinformatörer på din högskola. </a:t>
            </a:r>
            <a:endParaRPr b="0"/>
          </a:p>
          <a:p>
            <a:pPr/>
          </a:p>
          <a:p>
            <a:pPr>
              <a:defRPr b="1"/>
            </a:pPr>
            <a:r>
              <a:t>Chef</a:t>
            </a:r>
          </a:p>
          <a:p>
            <a:pPr/>
            <a:r>
              <a:t>Eftersom många av våra medlemmar är chefer har vi sedan länge även ett specialutformat serviceutbud med en rad förmåner och tjänster som kommer till nytta i ledarskapet.</a:t>
            </a:r>
          </a:p>
          <a:p>
            <a:pPr/>
          </a:p>
          <a:p>
            <a:pPr>
              <a:defRPr b="1"/>
            </a:pPr>
            <a:r>
              <a:t>Egenföretagare</a:t>
            </a:r>
          </a:p>
          <a:p>
            <a:pPr/>
            <a:r>
              <a:t>Arbetslivet är långt och innehåller mängder av möjligheter. En av dem är att driva eget företag, vilket många ingenjörer gör helt eller delvis någon gång under sin karriär. Genom att erbjuda företagartjänster stödjer Sveriges Ingenjörer dig som går i starta-eget-tankar eller redan är egenföretagare.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r>
              <a:t>Säkerställ att åhörarna vet vilka ni är och hur de kan få kontakt med er efteråt. Anpassa denna bild och skriv in kontaktuppgifter till er förtroendevalda och annan information ni synliggöra.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Film</a:t>
            </a:r>
          </a:p>
          <a:p>
            <a:pPr/>
          </a:p>
          <a:p>
            <a:pPr/>
            <a:r>
              <a:t>S:\Filmer\Film presentation förbundet</a:t>
            </a:r>
          </a:p>
          <a:p>
            <a:pPr/>
          </a:p>
          <a:p>
            <a:pPr>
              <a:defRPr u="sng"/>
            </a:pPr>
            <a:r>
              <a:rPr>
                <a:solidFill>
                  <a:srgbClr val="0563C1"/>
                </a:solidFill>
                <a:uFill>
                  <a:solidFill>
                    <a:srgbClr val="0563C1"/>
                  </a:solidFill>
                </a:uFill>
                <a:hlinkClick r:id="rId3" invalidUrl="" action="" tgtFrame="" tooltip="" history="1" highlightClick="0" endSnd="0"/>
              </a:rPr>
              <a:t>https://www.youtube.com/watch?v=vFbHxXgeNBY</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Fackförbundet och intresseorganisationen Sveriges Ingenjörer finns till för att stötta ingenjörerna i sitt viktiga uppdrag att utveckla Sverige.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Vi är det enda fackförbundet med fullständigt fokus på just ingenjörer, vilket innebär att vi sätter vår yrkeskår i första rummet och inte behöver ta hänsyn till konkurrerande intressen.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 Idag har vi 142 000 medlemmar, alla högskoleutbildade ingenjörer.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Det gör oss till det största förbundet inom akademikernas centralorganisation Saco.</a:t>
            </a:r>
            <a:br/>
            <a:br/>
            <a:r>
              <a:t>Vi arbetar för att våra medlemmar/ni som medlemmar ska ha goda arbetsvillkor, få möjlighet att utvecklas i sina/era yrkesroller och värderas så högt som de/ni förtjänar. För att lyckas har vi en långsiktig strategi med insatser på både individnivå, kårnivå och samhällelig nivå. </a:t>
            </a:r>
            <a: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Allt arbete gör vi på uppdrag av och tillsammans med våra medlemmar. Den som själv vill vara med och påverka sin och sina kollegors arbetssituation, lön och villkor kan engagera sig som förtroendevald i lokalföreningen på sin arbetsplats. Finns det inte redan en lokalförening kan man få hjälp av oss att starta 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Vi vill att våra medlemmar ska ha möjlighet att utvecklas under hela sitt yrkesverksamma liv – på sina egna villkor. Därför stöttar vi alla som vill öka sin kunskap, känna större trygghet i sin yrkesroll eller få inspiration att nå längre i sin karriär genom att erbjuda tjänster och verktyg som utformats särskilt för ingenjörer.  Vi genomför årligen ett stort antal seminarier för alla våra medlemmar som vi delta. Vi har också exklusiva mentorsprogram för utlandsfödda ingenjörer och chefer.</a:t>
            </a:r>
          </a:p>
          <a:p>
            <a:pPr/>
            <a:br/>
            <a:r>
              <a:t>Våra kollektivavtal är grunden i vårt arbete för att du ska kunna utvecklas.</a:t>
            </a:r>
          </a:p>
          <a:p>
            <a:pPr/>
            <a:b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Eftersom våra medlemmar tillbringar en stor del av sin tid på arbetet är det viktigt att de har bra villkor, kan påverka sin arbetssituation och upplever att det finns balans mellan arbete och fritid. Vår uppgift som fackförbund är att lägga grunden för trygghet i våra medlemmar arbetsliv genom att förhandla fram kollektivavtal som bland annat reglerar arbetstider, pension och föräldraledighet.</a:t>
            </a:r>
            <a:br/>
            <a:br/>
            <a:r>
              <a:t>På plats ute på många arbetsplatser med kollektivavtal finns våra förtroendevalda. De utgör länken mellan oss, våra medlemmar och arbetsgivarna i vardagen och kan företräda medlemmarna i fackliga frågor, förhandla och tydliggöra ingenjörernas värde för företaget.  </a:t>
            </a:r>
            <a:br/>
            <a:br/>
            <a:r>
              <a:t>På en övergripande nivå arbetar Sveriges Ingenjörer också med att skapa bättre förståelse för ingenjörernas bidrag till utveckling och lönsamhet på arbetsplatserna. Det gör vi genom att föra en diskussion med svenska arbetsgivare kring ingenjörslöner och betona vikten av lönen som ett styrmedel och en strategiskt motiverad investering. Ingenjörerna ska värderas precis så högt som de förtjänar är vårt budskap.</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Rubrikbild">
    <p:bg>
      <p:bgPr>
        <a:solidFill>
          <a:schemeClr val="accent2"/>
        </a:solidFill>
      </p:bgPr>
    </p:bg>
    <p:spTree>
      <p:nvGrpSpPr>
        <p:cNvPr id="1" name=""/>
        <p:cNvGrpSpPr/>
        <p:nvPr/>
      </p:nvGrpSpPr>
      <p:grpSpPr>
        <a:xfrm>
          <a:off x="0" y="0"/>
          <a:ext cx="0" cy="0"/>
          <a:chOff x="0" y="0"/>
          <a:chExt cx="0" cy="0"/>
        </a:xfrm>
      </p:grpSpPr>
      <p:pic>
        <p:nvPicPr>
          <p:cNvPr id="16" name="Bildobjekt 12" descr="Bildobjekt 12"/>
          <p:cNvPicPr>
            <a:picLocks noChangeAspect="1"/>
          </p:cNvPicPr>
          <p:nvPr/>
        </p:nvPicPr>
        <p:blipFill>
          <a:blip r:embed="rId2">
            <a:extLst/>
          </a:blip>
          <a:stretch>
            <a:fillRect/>
          </a:stretch>
        </p:blipFill>
        <p:spPr>
          <a:xfrm>
            <a:off x="-2665" y="11097"/>
            <a:ext cx="12194663" cy="6846904"/>
          </a:xfrm>
          <a:prstGeom prst="rect">
            <a:avLst/>
          </a:prstGeom>
          <a:ln w="12700">
            <a:miter lim="400000"/>
          </a:ln>
        </p:spPr>
      </p:pic>
      <p:sp>
        <p:nvSpPr>
          <p:cNvPr id="17" name="Titeltext"/>
          <p:cNvSpPr txBox="1"/>
          <p:nvPr>
            <p:ph type="title"/>
          </p:nvPr>
        </p:nvSpPr>
        <p:spPr>
          <a:xfrm>
            <a:off x="1222160" y="2148395"/>
            <a:ext cx="7300405" cy="1361568"/>
          </a:xfrm>
          <a:prstGeom prst="rect">
            <a:avLst/>
          </a:prstGeom>
        </p:spPr>
        <p:txBody>
          <a:bodyPr/>
          <a:lstStyle>
            <a:lvl1pPr>
              <a:lnSpc>
                <a:spcPts val="4400"/>
              </a:lnSpc>
              <a:defRPr sz="3700">
                <a:solidFill>
                  <a:srgbClr val="FFFFFF"/>
                </a:solidFill>
              </a:defRPr>
            </a:lvl1pPr>
          </a:lstStyle>
          <a:p>
            <a:pPr/>
            <a:r>
              <a:t>Titeltext</a:t>
            </a:r>
          </a:p>
        </p:txBody>
      </p:sp>
      <p:sp>
        <p:nvSpPr>
          <p:cNvPr id="18" name="Brödtext nivå ett…"/>
          <p:cNvSpPr txBox="1"/>
          <p:nvPr>
            <p:ph type="body" sz="quarter" idx="1"/>
          </p:nvPr>
        </p:nvSpPr>
        <p:spPr>
          <a:xfrm>
            <a:off x="1222156" y="3566526"/>
            <a:ext cx="7282652" cy="978963"/>
          </a:xfrm>
          <a:prstGeom prst="rect">
            <a:avLst/>
          </a:prstGeom>
        </p:spPr>
        <p:txBody>
          <a:bodyPr>
            <a:normAutofit fontScale="100000" lnSpcReduction="0"/>
          </a:bodyPr>
          <a:lstStyle>
            <a:lvl1pPr marL="0" indent="0">
              <a:lnSpc>
                <a:spcPts val="3000"/>
              </a:lnSpc>
              <a:buSzTx/>
              <a:buFontTx/>
              <a:buNone/>
              <a:defRPr sz="2400">
                <a:solidFill>
                  <a:schemeClr val="accent5"/>
                </a:solidFill>
              </a:defRPr>
            </a:lvl1pPr>
            <a:lvl2pPr marL="0" indent="457200">
              <a:lnSpc>
                <a:spcPts val="3000"/>
              </a:lnSpc>
              <a:buSzTx/>
              <a:buFontTx/>
              <a:buNone/>
              <a:defRPr sz="2400">
                <a:solidFill>
                  <a:schemeClr val="accent5"/>
                </a:solidFill>
              </a:defRPr>
            </a:lvl2pPr>
            <a:lvl3pPr marL="0" indent="914400">
              <a:lnSpc>
                <a:spcPts val="3000"/>
              </a:lnSpc>
              <a:buSzTx/>
              <a:buFontTx/>
              <a:buNone/>
              <a:defRPr sz="2400">
                <a:solidFill>
                  <a:schemeClr val="accent5"/>
                </a:solidFill>
              </a:defRPr>
            </a:lvl3pPr>
            <a:lvl4pPr marL="0" indent="1371600">
              <a:lnSpc>
                <a:spcPts val="3000"/>
              </a:lnSpc>
              <a:buSzTx/>
              <a:buFontTx/>
              <a:buNone/>
              <a:defRPr sz="2400">
                <a:solidFill>
                  <a:schemeClr val="accent5"/>
                </a:solidFill>
              </a:defRPr>
            </a:lvl4pPr>
            <a:lvl5pPr marL="0" indent="1828800">
              <a:lnSpc>
                <a:spcPts val="3000"/>
              </a:lnSpc>
              <a:buSzTx/>
              <a:buFontTx/>
              <a:buNone/>
              <a:defRPr sz="2400">
                <a:solidFill>
                  <a:schemeClr val="accent5"/>
                </a:solidFill>
              </a:defRPr>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19" name="Rätvinklig triangel 8"/>
          <p:cNvSpPr/>
          <p:nvPr/>
        </p:nvSpPr>
        <p:spPr>
          <a:xfrm>
            <a:off x="10077305" y="-8879"/>
            <a:ext cx="2114694" cy="2193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5"/>
          </a:solidFill>
          <a:ln w="12700">
            <a:miter lim="400000"/>
          </a:ln>
        </p:spPr>
        <p:txBody>
          <a:bodyPr lIns="0" tIns="0" rIns="0" bIns="0" anchor="ctr"/>
          <a:lstStyle/>
          <a:p>
            <a:pPr algn="ctr">
              <a:defRPr>
                <a:solidFill>
                  <a:srgbClr val="FFFFFF"/>
                </a:solidFill>
              </a:defRPr>
            </a:pPr>
          </a:p>
        </p:txBody>
      </p:sp>
      <p:sp>
        <p:nvSpPr>
          <p:cNvPr id="20" name="Rätvinklig triangel 9"/>
          <p:cNvSpPr/>
          <p:nvPr/>
        </p:nvSpPr>
        <p:spPr>
          <a:xfrm rot="10800000">
            <a:off x="10079111" y="-3"/>
            <a:ext cx="2112888" cy="2191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miter lim="400000"/>
          </a:ln>
        </p:spPr>
        <p:txBody>
          <a:bodyPr lIns="0" tIns="0" rIns="0" bIns="0" anchor="ctr"/>
          <a:lstStyle/>
          <a:p>
            <a:pPr algn="ctr">
              <a:defRPr>
                <a:solidFill>
                  <a:srgbClr val="FFFFFF"/>
                </a:solidFill>
              </a:defRPr>
            </a:pPr>
          </a:p>
        </p:txBody>
      </p:sp>
      <p:pic>
        <p:nvPicPr>
          <p:cNvPr id="21" name="Bildobjekt 10" descr="Bildobjekt 10"/>
          <p:cNvPicPr>
            <a:picLocks noChangeAspect="1"/>
          </p:cNvPicPr>
          <p:nvPr/>
        </p:nvPicPr>
        <p:blipFill>
          <a:blip r:embed="rId3">
            <a:extLst/>
          </a:blip>
          <a:stretch>
            <a:fillRect/>
          </a:stretch>
        </p:blipFill>
        <p:spPr>
          <a:xfrm>
            <a:off x="11206575" y="83251"/>
            <a:ext cx="864001" cy="929665"/>
          </a:xfrm>
          <a:prstGeom prst="rect">
            <a:avLst/>
          </a:prstGeom>
          <a:ln w="12700">
            <a:miter lim="400000"/>
          </a:ln>
        </p:spPr>
      </p:pic>
      <p:sp>
        <p:nvSpPr>
          <p:cNvPr id="22"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 bild">
    <p:spTree>
      <p:nvGrpSpPr>
        <p:cNvPr id="1" name=""/>
        <p:cNvGrpSpPr/>
        <p:nvPr/>
      </p:nvGrpSpPr>
      <p:grpSpPr>
        <a:xfrm>
          <a:off x="0" y="0"/>
          <a:ext cx="0" cy="0"/>
          <a:chOff x="0" y="0"/>
          <a:chExt cx="0" cy="0"/>
        </a:xfrm>
      </p:grpSpPr>
      <p:sp>
        <p:nvSpPr>
          <p:cNvPr id="138"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139"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140"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141"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142"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143" name="Titeltext"/>
          <p:cNvSpPr txBox="1"/>
          <p:nvPr>
            <p:ph type="title"/>
          </p:nvPr>
        </p:nvSpPr>
        <p:spPr>
          <a:prstGeom prst="rect">
            <a:avLst/>
          </a:prstGeom>
        </p:spPr>
        <p:txBody>
          <a:bodyPr/>
          <a:lstStyle/>
          <a:p>
            <a:pPr/>
            <a:r>
              <a:t>Titeltext</a:t>
            </a:r>
          </a:p>
        </p:txBody>
      </p:sp>
      <p:sp>
        <p:nvSpPr>
          <p:cNvPr id="144" name="Platshållare för bild 8"/>
          <p:cNvSpPr/>
          <p:nvPr>
            <p:ph type="pic" sz="half" idx="13"/>
          </p:nvPr>
        </p:nvSpPr>
        <p:spPr>
          <a:xfrm>
            <a:off x="6652800" y="2156399"/>
            <a:ext cx="5180401" cy="3844801"/>
          </a:xfrm>
          <a:prstGeom prst="rect">
            <a:avLst/>
          </a:prstGeom>
        </p:spPr>
        <p:txBody>
          <a:bodyPr lIns="91439" rIns="91439"/>
          <a:lstStyle/>
          <a:p>
            <a:pPr/>
          </a:p>
        </p:txBody>
      </p:sp>
      <p:sp>
        <p:nvSpPr>
          <p:cNvPr id="145" name="Brödtext nivå ett…"/>
          <p:cNvSpPr txBox="1"/>
          <p:nvPr>
            <p:ph type="body" sz="half" idx="1"/>
          </p:nvPr>
        </p:nvSpPr>
        <p:spPr>
          <a:xfrm>
            <a:off x="1216799" y="2156399"/>
            <a:ext cx="5181601" cy="3844801"/>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14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Jämförelse">
    <p:spTree>
      <p:nvGrpSpPr>
        <p:cNvPr id="1" name=""/>
        <p:cNvGrpSpPr/>
        <p:nvPr/>
      </p:nvGrpSpPr>
      <p:grpSpPr>
        <a:xfrm>
          <a:off x="0" y="0"/>
          <a:ext cx="0" cy="0"/>
          <a:chOff x="0" y="0"/>
          <a:chExt cx="0" cy="0"/>
        </a:xfrm>
      </p:grpSpPr>
      <p:sp>
        <p:nvSpPr>
          <p:cNvPr id="153"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154"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155"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156"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157"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158" name="Titeltext"/>
          <p:cNvSpPr txBox="1"/>
          <p:nvPr>
            <p:ph type="title"/>
          </p:nvPr>
        </p:nvSpPr>
        <p:spPr>
          <a:xfrm>
            <a:off x="1216799" y="1216799"/>
            <a:ext cx="10616402" cy="792001"/>
          </a:xfrm>
          <a:prstGeom prst="rect">
            <a:avLst/>
          </a:prstGeom>
        </p:spPr>
        <p:txBody>
          <a:bodyPr/>
          <a:lstStyle/>
          <a:p>
            <a:pPr/>
            <a:r>
              <a:t>Titeltext</a:t>
            </a:r>
          </a:p>
        </p:txBody>
      </p:sp>
      <p:sp>
        <p:nvSpPr>
          <p:cNvPr id="159" name="Brödtext nivå ett…"/>
          <p:cNvSpPr txBox="1"/>
          <p:nvPr>
            <p:ph type="body" sz="quarter" idx="1"/>
          </p:nvPr>
        </p:nvSpPr>
        <p:spPr>
          <a:xfrm>
            <a:off x="1216799" y="2156399"/>
            <a:ext cx="5180402" cy="698401"/>
          </a:xfrm>
          <a:prstGeom prst="rect">
            <a:avLst/>
          </a:prstGeom>
        </p:spPr>
        <p:txBody>
          <a:bodyPr anchor="ctr">
            <a:normAutofit fontScale="100000" lnSpcReduction="0"/>
          </a:bodyPr>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160" name="Platshållare för text 4"/>
          <p:cNvSpPr/>
          <p:nvPr>
            <p:ph type="body" sz="quarter" idx="13"/>
          </p:nvPr>
        </p:nvSpPr>
        <p:spPr>
          <a:xfrm>
            <a:off x="6652800" y="2156399"/>
            <a:ext cx="5180401" cy="698054"/>
          </a:xfrm>
          <a:prstGeom prst="rect">
            <a:avLst/>
          </a:prstGeom>
        </p:spPr>
        <p:txBody>
          <a:bodyPr anchor="ctr">
            <a:normAutofit fontScale="100000" lnSpcReduction="0"/>
          </a:bodyPr>
          <a:lstStyle/>
          <a:p>
            <a:pPr marL="0" indent="0">
              <a:buSzTx/>
              <a:buFontTx/>
              <a:buNone/>
              <a:defRPr b="1"/>
            </a:pPr>
          </a:p>
        </p:txBody>
      </p:sp>
      <p:sp>
        <p:nvSpPr>
          <p:cNvPr id="16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ld &amp; rubrik">
    <p:spTree>
      <p:nvGrpSpPr>
        <p:cNvPr id="1" name=""/>
        <p:cNvGrpSpPr/>
        <p:nvPr/>
      </p:nvGrpSpPr>
      <p:grpSpPr>
        <a:xfrm>
          <a:off x="0" y="0"/>
          <a:ext cx="0" cy="0"/>
          <a:chOff x="0" y="0"/>
          <a:chExt cx="0" cy="0"/>
        </a:xfrm>
      </p:grpSpPr>
      <p:sp>
        <p:nvSpPr>
          <p:cNvPr id="168"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169"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170"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171"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172"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173" name="Titeltext"/>
          <p:cNvSpPr txBox="1"/>
          <p:nvPr>
            <p:ph type="title"/>
          </p:nvPr>
        </p:nvSpPr>
        <p:spPr>
          <a:prstGeom prst="rect">
            <a:avLst/>
          </a:prstGeom>
        </p:spPr>
        <p:txBody>
          <a:bodyPr/>
          <a:lstStyle/>
          <a:p>
            <a:pPr/>
            <a:r>
              <a:t>Titeltext</a:t>
            </a:r>
          </a:p>
        </p:txBody>
      </p:sp>
      <p:sp>
        <p:nvSpPr>
          <p:cNvPr id="174" name="Platshållare för bild 7"/>
          <p:cNvSpPr/>
          <p:nvPr>
            <p:ph type="pic" idx="13"/>
          </p:nvPr>
        </p:nvSpPr>
        <p:spPr>
          <a:xfrm>
            <a:off x="0" y="2088000"/>
            <a:ext cx="12192000" cy="4055348"/>
          </a:xfrm>
          <a:prstGeom prst="rect">
            <a:avLst/>
          </a:prstGeom>
        </p:spPr>
        <p:txBody>
          <a:bodyPr lIns="91439" rIns="91439"/>
          <a:lstStyle/>
          <a:p>
            <a:pPr/>
          </a:p>
        </p:txBody>
      </p:sp>
      <p:sp>
        <p:nvSpPr>
          <p:cNvPr id="175"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or bild">
    <p:spTree>
      <p:nvGrpSpPr>
        <p:cNvPr id="1" name=""/>
        <p:cNvGrpSpPr/>
        <p:nvPr/>
      </p:nvGrpSpPr>
      <p:grpSpPr>
        <a:xfrm>
          <a:off x="0" y="0"/>
          <a:ext cx="0" cy="0"/>
          <a:chOff x="0" y="0"/>
          <a:chExt cx="0" cy="0"/>
        </a:xfrm>
      </p:grpSpPr>
      <p:sp>
        <p:nvSpPr>
          <p:cNvPr id="182"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183"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184"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185"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186"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187" name="Platshållare för bild 7"/>
          <p:cNvSpPr/>
          <p:nvPr>
            <p:ph type="pic" idx="13"/>
          </p:nvPr>
        </p:nvSpPr>
        <p:spPr>
          <a:xfrm>
            <a:off x="0" y="1217381"/>
            <a:ext cx="12192000" cy="4925967"/>
          </a:xfrm>
          <a:prstGeom prst="rect">
            <a:avLst/>
          </a:prstGeom>
        </p:spPr>
        <p:txBody>
          <a:bodyPr lIns="91439" rIns="91439"/>
          <a:lstStyle/>
          <a:p>
            <a:pPr/>
          </a:p>
        </p:txBody>
      </p:sp>
      <p:sp>
        <p:nvSpPr>
          <p:cNvPr id="188"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om">
    <p:spTree>
      <p:nvGrpSpPr>
        <p:cNvPr id="1" name=""/>
        <p:cNvGrpSpPr/>
        <p:nvPr/>
      </p:nvGrpSpPr>
      <p:grpSpPr>
        <a:xfrm>
          <a:off x="0" y="0"/>
          <a:ext cx="0" cy="0"/>
          <a:chOff x="0" y="0"/>
          <a:chExt cx="0" cy="0"/>
        </a:xfrm>
      </p:grpSpPr>
      <p:sp>
        <p:nvSpPr>
          <p:cNvPr id="195"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196"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197"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198"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199"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20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 och innehåll">
    <p:spTree>
      <p:nvGrpSpPr>
        <p:cNvPr id="1" name=""/>
        <p:cNvGrpSpPr/>
        <p:nvPr/>
      </p:nvGrpSpPr>
      <p:grpSpPr>
        <a:xfrm>
          <a:off x="0" y="0"/>
          <a:ext cx="0" cy="0"/>
          <a:chOff x="0" y="0"/>
          <a:chExt cx="0" cy="0"/>
        </a:xfrm>
      </p:grpSpPr>
      <p:sp>
        <p:nvSpPr>
          <p:cNvPr id="29"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30"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31"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32"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33"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34" name="Titeltext"/>
          <p:cNvSpPr txBox="1"/>
          <p:nvPr>
            <p:ph type="title"/>
          </p:nvPr>
        </p:nvSpPr>
        <p:spPr>
          <a:prstGeom prst="rect">
            <a:avLst/>
          </a:prstGeom>
        </p:spPr>
        <p:txBody>
          <a:bodyPr/>
          <a:lstStyle/>
          <a:p>
            <a:pPr/>
            <a:r>
              <a:t>Titeltext</a:t>
            </a:r>
          </a:p>
        </p:txBody>
      </p:sp>
      <p:sp>
        <p:nvSpPr>
          <p:cNvPr id="35" name="Brödtext nivå ett…"/>
          <p:cNvSpPr txBox="1"/>
          <p:nvPr>
            <p:ph type="body" idx="1"/>
          </p:nvPr>
        </p:nvSpPr>
        <p:spPr>
          <a:xfrm>
            <a:off x="1216799" y="2157268"/>
            <a:ext cx="10615202" cy="3844206"/>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3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 och text">
    <p:spTree>
      <p:nvGrpSpPr>
        <p:cNvPr id="1" name=""/>
        <p:cNvGrpSpPr/>
        <p:nvPr/>
      </p:nvGrpSpPr>
      <p:grpSpPr>
        <a:xfrm>
          <a:off x="0" y="0"/>
          <a:ext cx="0" cy="0"/>
          <a:chOff x="0" y="0"/>
          <a:chExt cx="0" cy="0"/>
        </a:xfrm>
      </p:grpSpPr>
      <p:sp>
        <p:nvSpPr>
          <p:cNvPr id="43"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44"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45"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46"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47"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48" name="Titeltext"/>
          <p:cNvSpPr txBox="1"/>
          <p:nvPr>
            <p:ph type="title"/>
          </p:nvPr>
        </p:nvSpPr>
        <p:spPr>
          <a:prstGeom prst="rect">
            <a:avLst/>
          </a:prstGeom>
        </p:spPr>
        <p:txBody>
          <a:bodyPr/>
          <a:lstStyle/>
          <a:p>
            <a:pPr/>
            <a:r>
              <a:t>Titeltext</a:t>
            </a:r>
          </a:p>
        </p:txBody>
      </p:sp>
      <p:sp>
        <p:nvSpPr>
          <p:cNvPr id="49" name="Brödtext nivå ett…"/>
          <p:cNvSpPr txBox="1"/>
          <p:nvPr>
            <p:ph type="body" idx="1"/>
          </p:nvPr>
        </p:nvSpPr>
        <p:spPr>
          <a:xfrm>
            <a:off x="1216799" y="2156399"/>
            <a:ext cx="10615202" cy="3844801"/>
          </a:xfrm>
          <a:prstGeom prst="rect">
            <a:avLst/>
          </a:prstGeom>
        </p:spPr>
        <p:txBody>
          <a:bodyPr>
            <a:normAutofit fontScale="100000" lnSpcReduction="0"/>
          </a:bodyPr>
          <a:lstStyle>
            <a:lvl1pPr marL="0" indent="0">
              <a:buSzTx/>
              <a:buFontTx/>
              <a:buNone/>
            </a:lvl1pPr>
            <a:lvl2pPr>
              <a:buFontTx/>
            </a:lvl2pPr>
            <a:lvl3pPr>
              <a:buFontTx/>
            </a:lvl3pPr>
            <a:lvl4pPr>
              <a:buFontTx/>
            </a:lvl4pPr>
            <a:lvl5pPr>
              <a:buFontTx/>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5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vsnittsrubrik">
    <p:bg>
      <p:bgPr>
        <a:solidFill>
          <a:schemeClr val="accent6"/>
        </a:solidFill>
      </p:bgPr>
    </p:bg>
    <p:spTree>
      <p:nvGrpSpPr>
        <p:cNvPr id="1" name=""/>
        <p:cNvGrpSpPr/>
        <p:nvPr/>
      </p:nvGrpSpPr>
      <p:grpSpPr>
        <a:xfrm>
          <a:off x="0" y="0"/>
          <a:ext cx="0" cy="0"/>
          <a:chOff x="0" y="0"/>
          <a:chExt cx="0" cy="0"/>
        </a:xfrm>
      </p:grpSpPr>
      <p:sp>
        <p:nvSpPr>
          <p:cNvPr id="57" name="Titeltext"/>
          <p:cNvSpPr txBox="1"/>
          <p:nvPr>
            <p:ph type="title"/>
          </p:nvPr>
        </p:nvSpPr>
        <p:spPr>
          <a:xfrm>
            <a:off x="1216799" y="1216799"/>
            <a:ext cx="10616402" cy="900001"/>
          </a:xfrm>
          <a:prstGeom prst="rect">
            <a:avLst/>
          </a:prstGeom>
        </p:spPr>
        <p:txBody>
          <a:bodyPr/>
          <a:lstStyle>
            <a:lvl1pPr>
              <a:lnSpc>
                <a:spcPts val="3300"/>
              </a:lnSpc>
              <a:defRPr sz="3000">
                <a:solidFill>
                  <a:schemeClr val="accent2"/>
                </a:solidFill>
              </a:defRPr>
            </a:lvl1pPr>
          </a:lstStyle>
          <a:p>
            <a:pPr/>
            <a:r>
              <a:t>Titeltext</a:t>
            </a:r>
          </a:p>
        </p:txBody>
      </p:sp>
      <p:sp>
        <p:nvSpPr>
          <p:cNvPr id="58" name="Brödtext nivå ett…"/>
          <p:cNvSpPr txBox="1"/>
          <p:nvPr>
            <p:ph type="body" sz="quarter" idx="1"/>
          </p:nvPr>
        </p:nvSpPr>
        <p:spPr>
          <a:xfrm>
            <a:off x="1216799" y="2156399"/>
            <a:ext cx="10616402" cy="1272601"/>
          </a:xfrm>
          <a:prstGeom prst="rect">
            <a:avLst/>
          </a:prstGeom>
        </p:spPr>
        <p:txBody>
          <a:bodyPr>
            <a:normAutofit fontScale="100000" lnSpcReduction="0"/>
          </a:bodyPr>
          <a:lstStyle>
            <a:lvl1pPr marL="0" indent="0">
              <a:buSzTx/>
              <a:buFontTx/>
              <a:buNone/>
              <a:defRPr>
                <a:solidFill>
                  <a:srgbClr val="FFFFFF"/>
                </a:solidFill>
              </a:defRPr>
            </a:lvl1pPr>
            <a:lvl2pPr marL="0" indent="457200">
              <a:buSzTx/>
              <a:buFontTx/>
              <a:buNone/>
              <a:defRPr>
                <a:solidFill>
                  <a:srgbClr val="FFFFFF"/>
                </a:solidFill>
              </a:defRPr>
            </a:lvl2pPr>
            <a:lvl3pPr marL="0" indent="914400">
              <a:buSzTx/>
              <a:buFontTx/>
              <a:buNone/>
              <a:defRPr>
                <a:solidFill>
                  <a:srgbClr val="FFFFFF"/>
                </a:solidFill>
              </a:defRPr>
            </a:lvl3pPr>
            <a:lvl4pPr marL="0" indent="1371600">
              <a:buSzTx/>
              <a:buFontTx/>
              <a:buNone/>
              <a:defRPr>
                <a:solidFill>
                  <a:srgbClr val="FFFFFF"/>
                </a:solidFill>
              </a:defRPr>
            </a:lvl4pPr>
            <a:lvl5pPr marL="0" indent="1828800">
              <a:buSzTx/>
              <a:buFontTx/>
              <a:buNone/>
              <a:defRPr>
                <a:solidFill>
                  <a:srgbClr val="FFFFFF"/>
                </a:solidFill>
              </a:defRPr>
            </a:lvl5pPr>
          </a:lstStyle>
          <a:p>
            <a:pPr/>
            <a:r>
              <a:t>Brödtext nivå ett</a:t>
            </a:r>
          </a:p>
          <a:p>
            <a:pPr lvl="1"/>
            <a:r>
              <a:t>Brödtext nivå två</a:t>
            </a:r>
          </a:p>
          <a:p>
            <a:pPr lvl="2"/>
            <a:r>
              <a:t>Brödtext nivå tre</a:t>
            </a:r>
          </a:p>
          <a:p>
            <a:pPr lvl="3"/>
            <a:r>
              <a:t>Brödtext nivå fyra</a:t>
            </a:r>
          </a:p>
          <a:p>
            <a:pPr lvl="4"/>
            <a:r>
              <a:t>Brödtext nivå fem</a:t>
            </a:r>
          </a:p>
        </p:txBody>
      </p:sp>
      <p:pic>
        <p:nvPicPr>
          <p:cNvPr id="59" name="Bildobjekt 6" descr="Bildobjekt 6"/>
          <p:cNvPicPr>
            <a:picLocks noChangeAspect="1"/>
          </p:cNvPicPr>
          <p:nvPr/>
        </p:nvPicPr>
        <p:blipFill>
          <a:blip r:embed="rId2">
            <a:extLst/>
          </a:blip>
          <a:stretch>
            <a:fillRect/>
          </a:stretch>
        </p:blipFill>
        <p:spPr>
          <a:xfrm>
            <a:off x="11206575" y="83251"/>
            <a:ext cx="864001" cy="929665"/>
          </a:xfrm>
          <a:prstGeom prst="rect">
            <a:avLst/>
          </a:prstGeom>
          <a:ln w="12700">
            <a:miter lim="400000"/>
          </a:ln>
        </p:spPr>
      </p:pic>
      <p:sp>
        <p:nvSpPr>
          <p:cNvPr id="6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vå innehållsdelar">
    <p:spTree>
      <p:nvGrpSpPr>
        <p:cNvPr id="1" name=""/>
        <p:cNvGrpSpPr/>
        <p:nvPr/>
      </p:nvGrpSpPr>
      <p:grpSpPr>
        <a:xfrm>
          <a:off x="0" y="0"/>
          <a:ext cx="0" cy="0"/>
          <a:chOff x="0" y="0"/>
          <a:chExt cx="0" cy="0"/>
        </a:xfrm>
      </p:grpSpPr>
      <p:sp>
        <p:nvSpPr>
          <p:cNvPr id="67"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68"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69"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70"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71"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72" name="Titeltext"/>
          <p:cNvSpPr txBox="1"/>
          <p:nvPr>
            <p:ph type="title"/>
          </p:nvPr>
        </p:nvSpPr>
        <p:spPr>
          <a:prstGeom prst="rect">
            <a:avLst/>
          </a:prstGeom>
        </p:spPr>
        <p:txBody>
          <a:bodyPr/>
          <a:lstStyle/>
          <a:p>
            <a:pPr/>
            <a:r>
              <a:t>Titeltext</a:t>
            </a:r>
          </a:p>
        </p:txBody>
      </p:sp>
      <p:sp>
        <p:nvSpPr>
          <p:cNvPr id="73" name="Brödtext nivå ett…"/>
          <p:cNvSpPr txBox="1"/>
          <p:nvPr>
            <p:ph type="body" sz="half" idx="1"/>
          </p:nvPr>
        </p:nvSpPr>
        <p:spPr>
          <a:xfrm>
            <a:off x="1216799" y="2156399"/>
            <a:ext cx="5181601" cy="3844801"/>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7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ktaruta">
    <p:spTree>
      <p:nvGrpSpPr>
        <p:cNvPr id="1" name=""/>
        <p:cNvGrpSpPr/>
        <p:nvPr/>
      </p:nvGrpSpPr>
      <p:grpSpPr>
        <a:xfrm>
          <a:off x="0" y="0"/>
          <a:ext cx="0" cy="0"/>
          <a:chOff x="0" y="0"/>
          <a:chExt cx="0" cy="0"/>
        </a:xfrm>
      </p:grpSpPr>
      <p:sp>
        <p:nvSpPr>
          <p:cNvPr id="81"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82"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83"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84"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85"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86" name="Titeltext"/>
          <p:cNvSpPr txBox="1"/>
          <p:nvPr>
            <p:ph type="title"/>
          </p:nvPr>
        </p:nvSpPr>
        <p:spPr>
          <a:xfrm>
            <a:off x="1216242" y="1217381"/>
            <a:ext cx="5182159" cy="792002"/>
          </a:xfrm>
          <a:prstGeom prst="rect">
            <a:avLst/>
          </a:prstGeom>
        </p:spPr>
        <p:txBody>
          <a:bodyPr/>
          <a:lstStyle>
            <a:lvl1pPr>
              <a:lnSpc>
                <a:spcPts val="2600"/>
              </a:lnSpc>
              <a:defRPr sz="2000"/>
            </a:lvl1pPr>
          </a:lstStyle>
          <a:p>
            <a:pPr/>
            <a:r>
              <a:t>Titeltext</a:t>
            </a:r>
          </a:p>
        </p:txBody>
      </p:sp>
      <p:sp>
        <p:nvSpPr>
          <p:cNvPr id="87" name="Brödtext nivå ett…"/>
          <p:cNvSpPr txBox="1"/>
          <p:nvPr>
            <p:ph type="body" sz="half" idx="1"/>
          </p:nvPr>
        </p:nvSpPr>
        <p:spPr>
          <a:xfrm>
            <a:off x="1216799" y="2156399"/>
            <a:ext cx="5181601" cy="3844801"/>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88" name="Rektangel 9"/>
          <p:cNvSpPr/>
          <p:nvPr/>
        </p:nvSpPr>
        <p:spPr>
          <a:xfrm>
            <a:off x="6658250" y="1217381"/>
            <a:ext cx="3959443" cy="4792803"/>
          </a:xfrm>
          <a:prstGeom prst="rect">
            <a:avLst/>
          </a:prstGeom>
          <a:solidFill>
            <a:srgbClr val="F398C4"/>
          </a:solidFill>
          <a:ln w="12700">
            <a:miter lim="400000"/>
          </a:ln>
        </p:spPr>
        <p:txBody>
          <a:bodyPr lIns="0" tIns="0" rIns="0" bIns="0" anchor="ctr"/>
          <a:lstStyle/>
          <a:p>
            <a:pPr algn="ctr"/>
          </a:p>
        </p:txBody>
      </p:sp>
      <p:sp>
        <p:nvSpPr>
          <p:cNvPr id="89" name="Rätvinklig triangel 12"/>
          <p:cNvSpPr/>
          <p:nvPr/>
        </p:nvSpPr>
        <p:spPr>
          <a:xfrm>
            <a:off x="10642107" y="1208504"/>
            <a:ext cx="1189609" cy="1189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3"/>
          </a:solidFill>
          <a:ln w="12700">
            <a:miter lim="400000"/>
          </a:ln>
        </p:spPr>
        <p:txBody>
          <a:bodyPr lIns="0" tIns="0" rIns="0" bIns="0" anchor="ctr"/>
          <a:lstStyle/>
          <a:p>
            <a:pPr algn="ctr">
              <a:defRPr>
                <a:solidFill>
                  <a:srgbClr val="FFFFFF"/>
                </a:solidFill>
              </a:defRPr>
            </a:pPr>
          </a:p>
        </p:txBody>
      </p:sp>
      <p:sp>
        <p:nvSpPr>
          <p:cNvPr id="90" name="Rektangel 16"/>
          <p:cNvSpPr/>
          <p:nvPr/>
        </p:nvSpPr>
        <p:spPr>
          <a:xfrm>
            <a:off x="10528917" y="2414726"/>
            <a:ext cx="1310935" cy="3595458"/>
          </a:xfrm>
          <a:prstGeom prst="rect">
            <a:avLst/>
          </a:prstGeom>
          <a:solidFill>
            <a:srgbClr val="F398C4"/>
          </a:solidFill>
          <a:ln w="12700">
            <a:miter lim="400000"/>
          </a:ln>
        </p:spPr>
        <p:txBody>
          <a:bodyPr lIns="0" tIns="0" rIns="0" bIns="0" anchor="ctr"/>
          <a:lstStyle/>
          <a:p>
            <a:pPr algn="ctr">
              <a:defRPr>
                <a:solidFill>
                  <a:srgbClr val="FFFFFF"/>
                </a:solidFill>
              </a:defRPr>
            </a:pPr>
          </a:p>
        </p:txBody>
      </p:sp>
      <p:sp>
        <p:nvSpPr>
          <p:cNvPr id="91" name="textruta 19"/>
          <p:cNvSpPr txBox="1"/>
          <p:nvPr/>
        </p:nvSpPr>
        <p:spPr>
          <a:xfrm>
            <a:off x="6729270" y="1367152"/>
            <a:ext cx="2645545" cy="4094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2600"/>
              </a:lnSpc>
              <a:defRPr b="1" cap="all" spc="100" sz="2000">
                <a:solidFill>
                  <a:schemeClr val="accent3"/>
                </a:solidFill>
              </a:defRPr>
            </a:lvl1pPr>
          </a:lstStyle>
          <a:p>
            <a:pPr/>
            <a:r>
              <a:t>Faktaruta</a:t>
            </a:r>
          </a:p>
        </p:txBody>
      </p:sp>
      <p:sp>
        <p:nvSpPr>
          <p:cNvPr id="92" name="Platshållare för text 21"/>
          <p:cNvSpPr/>
          <p:nvPr>
            <p:ph type="body" sz="quarter" idx="13"/>
          </p:nvPr>
        </p:nvSpPr>
        <p:spPr>
          <a:xfrm>
            <a:off x="6838949" y="2152649"/>
            <a:ext cx="3778744" cy="3562900"/>
          </a:xfrm>
          <a:prstGeom prst="rect">
            <a:avLst/>
          </a:prstGeom>
        </p:spPr>
        <p:txBody>
          <a:bodyPr lIns="0" tIns="0" rIns="0" bIns="0">
            <a:normAutofit fontScale="100000" lnSpcReduction="0"/>
          </a:bodyPr>
          <a:lstStyle/>
          <a:p>
            <a:pPr marL="0" indent="0">
              <a:buSzTx/>
              <a:buFontTx/>
              <a:buNone/>
              <a:defRPr>
                <a:solidFill>
                  <a:srgbClr val="000000"/>
                </a:solidFill>
              </a:defRPr>
            </a:pPr>
          </a:p>
        </p:txBody>
      </p:sp>
      <p:sp>
        <p:nvSpPr>
          <p:cNvPr id="93"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or innehållsdel">
    <p:spTree>
      <p:nvGrpSpPr>
        <p:cNvPr id="1" name=""/>
        <p:cNvGrpSpPr/>
        <p:nvPr/>
      </p:nvGrpSpPr>
      <p:grpSpPr>
        <a:xfrm>
          <a:off x="0" y="0"/>
          <a:ext cx="0" cy="0"/>
          <a:chOff x="0" y="0"/>
          <a:chExt cx="0" cy="0"/>
        </a:xfrm>
      </p:grpSpPr>
      <p:sp>
        <p:nvSpPr>
          <p:cNvPr id="100"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101"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102"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103"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104"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105" name="Titeltext"/>
          <p:cNvSpPr txBox="1"/>
          <p:nvPr>
            <p:ph type="title"/>
          </p:nvPr>
        </p:nvSpPr>
        <p:spPr>
          <a:xfrm>
            <a:off x="1216242" y="1217381"/>
            <a:ext cx="5182159" cy="792002"/>
          </a:xfrm>
          <a:prstGeom prst="rect">
            <a:avLst/>
          </a:prstGeom>
        </p:spPr>
        <p:txBody>
          <a:bodyPr/>
          <a:lstStyle>
            <a:lvl1pPr>
              <a:lnSpc>
                <a:spcPts val="2600"/>
              </a:lnSpc>
              <a:defRPr sz="2000"/>
            </a:lvl1pPr>
          </a:lstStyle>
          <a:p>
            <a:pPr/>
            <a:r>
              <a:t>Titeltext</a:t>
            </a:r>
          </a:p>
        </p:txBody>
      </p:sp>
      <p:sp>
        <p:nvSpPr>
          <p:cNvPr id="106" name="Brödtext nivå ett…"/>
          <p:cNvSpPr txBox="1"/>
          <p:nvPr>
            <p:ph type="body" sz="half" idx="1"/>
          </p:nvPr>
        </p:nvSpPr>
        <p:spPr>
          <a:xfrm>
            <a:off x="1216799" y="2156399"/>
            <a:ext cx="5181601" cy="3844801"/>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10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umrerad lista">
    <p:spTree>
      <p:nvGrpSpPr>
        <p:cNvPr id="1" name=""/>
        <p:cNvGrpSpPr/>
        <p:nvPr/>
      </p:nvGrpSpPr>
      <p:grpSpPr>
        <a:xfrm>
          <a:off x="0" y="0"/>
          <a:ext cx="0" cy="0"/>
          <a:chOff x="0" y="0"/>
          <a:chExt cx="0" cy="0"/>
        </a:xfrm>
      </p:grpSpPr>
      <p:sp>
        <p:nvSpPr>
          <p:cNvPr id="114"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115"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116"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117"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118"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119" name="Titeltext"/>
          <p:cNvSpPr txBox="1"/>
          <p:nvPr>
            <p:ph type="title"/>
          </p:nvPr>
        </p:nvSpPr>
        <p:spPr>
          <a:xfrm>
            <a:off x="1216242" y="1217381"/>
            <a:ext cx="10616401" cy="792002"/>
          </a:xfrm>
          <a:prstGeom prst="rect">
            <a:avLst/>
          </a:prstGeom>
        </p:spPr>
        <p:txBody>
          <a:bodyPr/>
          <a:lstStyle/>
          <a:p>
            <a:pPr/>
            <a:r>
              <a:t>Titeltext</a:t>
            </a:r>
          </a:p>
        </p:txBody>
      </p:sp>
      <p:sp>
        <p:nvSpPr>
          <p:cNvPr id="120" name="Brödtext nivå ett…"/>
          <p:cNvSpPr txBox="1"/>
          <p:nvPr>
            <p:ph type="body" idx="1"/>
          </p:nvPr>
        </p:nvSpPr>
        <p:spPr>
          <a:xfrm>
            <a:off x="1216799" y="2156399"/>
            <a:ext cx="10616402" cy="3844801"/>
          </a:xfrm>
          <a:prstGeom prst="rect">
            <a:avLst/>
          </a:prstGeom>
        </p:spPr>
        <p:txBody>
          <a:bodyPr>
            <a:normAutofit fontScale="100000" lnSpcReduction="0"/>
          </a:bodyPr>
          <a:lstStyle>
            <a:lvl1pPr marL="355600" indent="-355600">
              <a:buFontTx/>
              <a:buAutoNum type="arabicPeriod" startAt="1"/>
            </a:lvl1pPr>
            <a:lvl2pPr marL="541337" indent="-179387">
              <a:buFontTx/>
            </a:lvl2pPr>
            <a:lvl3pPr marL="748595">
              <a:buFontTx/>
            </a:lvl3pPr>
            <a:lvl4pPr marL="1025525">
              <a:buFontTx/>
            </a:lvl4pPr>
            <a:lvl5pPr marL="1255712">
              <a:buFontTx/>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12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vå bilder">
    <p:spTree>
      <p:nvGrpSpPr>
        <p:cNvPr id="1" name=""/>
        <p:cNvGrpSpPr/>
        <p:nvPr/>
      </p:nvGrpSpPr>
      <p:grpSpPr>
        <a:xfrm>
          <a:off x="0" y="0"/>
          <a:ext cx="0" cy="0"/>
          <a:chOff x="0" y="0"/>
          <a:chExt cx="0" cy="0"/>
        </a:xfrm>
      </p:grpSpPr>
      <p:sp>
        <p:nvSpPr>
          <p:cNvPr id="128" name="Titeltext"/>
          <p:cNvSpPr txBox="1"/>
          <p:nvPr>
            <p:ph type="title"/>
          </p:nvPr>
        </p:nvSpPr>
        <p:spPr>
          <a:prstGeom prst="rect">
            <a:avLst/>
          </a:prstGeom>
        </p:spPr>
        <p:txBody>
          <a:bodyPr/>
          <a:lstStyle/>
          <a:p>
            <a:pPr/>
            <a:r>
              <a:t>Titeltext</a:t>
            </a:r>
          </a:p>
        </p:txBody>
      </p:sp>
      <p:sp>
        <p:nvSpPr>
          <p:cNvPr id="129" name="Platshållare för bild 8"/>
          <p:cNvSpPr/>
          <p:nvPr>
            <p:ph type="pic" sz="half" idx="13"/>
          </p:nvPr>
        </p:nvSpPr>
        <p:spPr>
          <a:xfrm>
            <a:off x="1216024" y="2156399"/>
            <a:ext cx="5180401" cy="3844801"/>
          </a:xfrm>
          <a:prstGeom prst="rect">
            <a:avLst/>
          </a:prstGeom>
        </p:spPr>
        <p:txBody>
          <a:bodyPr lIns="91439" rIns="91439"/>
          <a:lstStyle/>
          <a:p>
            <a:pPr/>
          </a:p>
        </p:txBody>
      </p:sp>
      <p:sp>
        <p:nvSpPr>
          <p:cNvPr id="130" name="Platshållare för bild 8"/>
          <p:cNvSpPr/>
          <p:nvPr>
            <p:ph type="pic" sz="half" idx="14"/>
          </p:nvPr>
        </p:nvSpPr>
        <p:spPr>
          <a:xfrm>
            <a:off x="6652800" y="2156399"/>
            <a:ext cx="5180401" cy="3844801"/>
          </a:xfrm>
          <a:prstGeom prst="rect">
            <a:avLst/>
          </a:prstGeom>
        </p:spPr>
        <p:txBody>
          <a:bodyPr lIns="91439" rIns="91439"/>
          <a:lstStyle/>
          <a:p>
            <a:pPr/>
          </a:p>
        </p:txBody>
      </p:sp>
      <p:sp>
        <p:nvSpPr>
          <p:cNvPr id="13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ktangel 7"/>
          <p:cNvSpPr/>
          <p:nvPr/>
        </p:nvSpPr>
        <p:spPr>
          <a:xfrm>
            <a:off x="-3" y="6138914"/>
            <a:ext cx="12192003" cy="720001"/>
          </a:xfrm>
          <a:prstGeom prst="rect">
            <a:avLst/>
          </a:prstGeom>
          <a:solidFill>
            <a:schemeClr val="accent4"/>
          </a:solidFill>
          <a:ln w="12700">
            <a:miter lim="400000"/>
          </a:ln>
        </p:spPr>
        <p:txBody>
          <a:bodyPr lIns="0" tIns="0" rIns="0" bIns="0" anchor="ctr"/>
          <a:lstStyle/>
          <a:p>
            <a:pPr algn="ctr">
              <a:defRPr>
                <a:solidFill>
                  <a:srgbClr val="FFFFFF"/>
                </a:solidFill>
              </a:defRPr>
            </a:pPr>
          </a:p>
        </p:txBody>
      </p:sp>
      <p:pic>
        <p:nvPicPr>
          <p:cNvPr id="3" name="Bildobjekt 9" descr="Bildobjekt 9"/>
          <p:cNvPicPr>
            <a:picLocks noChangeAspect="1"/>
          </p:cNvPicPr>
          <p:nvPr/>
        </p:nvPicPr>
        <p:blipFill>
          <a:blip r:embed="rId2">
            <a:extLst/>
          </a:blip>
          <a:stretch>
            <a:fillRect/>
          </a:stretch>
        </p:blipFill>
        <p:spPr>
          <a:xfrm>
            <a:off x="5313" y="6152226"/>
            <a:ext cx="4848393" cy="714653"/>
          </a:xfrm>
          <a:prstGeom prst="rect">
            <a:avLst/>
          </a:prstGeom>
          <a:ln w="12700">
            <a:miter lim="400000"/>
          </a:ln>
        </p:spPr>
      </p:pic>
      <p:pic>
        <p:nvPicPr>
          <p:cNvPr id="4" name="Bildobjekt 10" descr="Bildobjekt 10"/>
          <p:cNvPicPr>
            <a:picLocks noChangeAspect="1"/>
          </p:cNvPicPr>
          <p:nvPr/>
        </p:nvPicPr>
        <p:blipFill>
          <a:blip r:embed="rId2">
            <a:extLst/>
          </a:blip>
          <a:srcRect l="224" t="0" r="0" b="0"/>
          <a:stretch>
            <a:fillRect/>
          </a:stretch>
        </p:blipFill>
        <p:spPr>
          <a:xfrm>
            <a:off x="4847207" y="6144829"/>
            <a:ext cx="4837444" cy="714653"/>
          </a:xfrm>
          <a:prstGeom prst="rect">
            <a:avLst/>
          </a:prstGeom>
          <a:ln w="12700">
            <a:miter lim="400000"/>
          </a:ln>
        </p:spPr>
      </p:pic>
      <p:pic>
        <p:nvPicPr>
          <p:cNvPr id="5" name="Bildobjekt 11" descr="Bildobjekt 11"/>
          <p:cNvPicPr>
            <a:picLocks noChangeAspect="1"/>
          </p:cNvPicPr>
          <p:nvPr/>
        </p:nvPicPr>
        <p:blipFill>
          <a:blip r:embed="rId3">
            <a:extLst/>
          </a:blip>
          <a:srcRect l="356" t="0" r="0" b="0"/>
          <a:stretch>
            <a:fillRect/>
          </a:stretch>
        </p:blipFill>
        <p:spPr>
          <a:xfrm>
            <a:off x="9694416" y="6146308"/>
            <a:ext cx="2486320" cy="714653"/>
          </a:xfrm>
          <a:prstGeom prst="rect">
            <a:avLst/>
          </a:prstGeom>
          <a:ln w="12700">
            <a:miter lim="400000"/>
          </a:ln>
        </p:spPr>
      </p:pic>
      <p:pic>
        <p:nvPicPr>
          <p:cNvPr id="6" name="Bildobjekt 12" descr="Bildobjekt 12"/>
          <p:cNvPicPr>
            <a:picLocks noChangeAspect="1"/>
          </p:cNvPicPr>
          <p:nvPr/>
        </p:nvPicPr>
        <p:blipFill>
          <a:blip r:embed="rId4">
            <a:extLst/>
          </a:blip>
          <a:stretch>
            <a:fillRect/>
          </a:stretch>
        </p:blipFill>
        <p:spPr>
          <a:xfrm>
            <a:off x="9817803" y="374816"/>
            <a:ext cx="2016001" cy="426693"/>
          </a:xfrm>
          <a:prstGeom prst="rect">
            <a:avLst/>
          </a:prstGeom>
          <a:ln w="12700">
            <a:miter lim="400000"/>
          </a:ln>
        </p:spPr>
      </p:pic>
      <p:sp>
        <p:nvSpPr>
          <p:cNvPr id="7" name="Titeltext"/>
          <p:cNvSpPr txBox="1"/>
          <p:nvPr>
            <p:ph type="title"/>
          </p:nvPr>
        </p:nvSpPr>
        <p:spPr>
          <a:xfrm>
            <a:off x="1216242" y="1217381"/>
            <a:ext cx="10615759" cy="79200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Titeltext</a:t>
            </a:r>
          </a:p>
        </p:txBody>
      </p:sp>
      <p:sp>
        <p:nvSpPr>
          <p:cNvPr id="8" name="Brödtext nivå ett…"/>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Brödtext nivå ett</a:t>
            </a:r>
          </a:p>
          <a:p>
            <a:pPr lvl="1"/>
            <a:r>
              <a:t>Brödtext nivå två</a:t>
            </a:r>
          </a:p>
          <a:p>
            <a:pPr lvl="2"/>
            <a:r>
              <a:t>Brödtext nivå tre</a:t>
            </a:r>
          </a:p>
          <a:p>
            <a:pPr lvl="3"/>
            <a:r>
              <a:t>Brödtext nivå fyra</a:t>
            </a:r>
          </a:p>
          <a:p>
            <a:pPr lvl="4"/>
            <a:r>
              <a:t>Brödtext nivå fem</a:t>
            </a:r>
          </a:p>
        </p:txBody>
      </p:sp>
      <p:sp>
        <p:nvSpPr>
          <p:cNvPr id="9" name="Diabildsnummer"/>
          <p:cNvSpPr txBox="1"/>
          <p:nvPr>
            <p:ph type="sldNum" sz="quarter" idx="2"/>
          </p:nvPr>
        </p:nvSpPr>
        <p:spPr>
          <a:xfrm>
            <a:off x="1232296" y="6292800"/>
            <a:ext cx="139837" cy="127001"/>
          </a:xfrm>
          <a:prstGeom prst="rect">
            <a:avLst/>
          </a:prstGeom>
          <a:ln w="12700">
            <a:miter lim="400000"/>
          </a:ln>
        </p:spPr>
        <p:txBody>
          <a:bodyPr wrap="none" lIns="0" tIns="0" rIns="0" bIns="0">
            <a:spAutoFit/>
          </a:bodyPr>
          <a:lstStyle>
            <a:lvl1pPr>
              <a:defRPr cap="all" sz="9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Lst>
  <p:transition xmlns:p14="http://schemas.microsoft.com/office/powerpoint/2010/main" spd="med" advClick="1"/>
  <p:txStyles>
    <p:titleStyle>
      <a:lvl1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1pPr>
      <a:lvl2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2pPr>
      <a:lvl3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3pPr>
      <a:lvl4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4pPr>
      <a:lvl5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5pPr>
      <a:lvl6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6pPr>
      <a:lvl7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7pPr>
      <a:lvl8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8pPr>
      <a:lvl9pPr marL="0" marR="0" indent="0" algn="l" defTabSz="914400" rtl="0" latinLnBrk="0">
        <a:lnSpc>
          <a:spcPts val="3000"/>
        </a:lnSpc>
        <a:spcBef>
          <a:spcPts val="0"/>
        </a:spcBef>
        <a:spcAft>
          <a:spcPts val="0"/>
        </a:spcAft>
        <a:buClrTx/>
        <a:buSzTx/>
        <a:buFontTx/>
        <a:buNone/>
        <a:tabLst/>
        <a:defRPr b="1" baseline="0" cap="none" i="0" spc="0" strike="noStrike" sz="2600" u="none">
          <a:ln>
            <a:noFill/>
          </a:ln>
          <a:solidFill>
            <a:srgbClr val="000000"/>
          </a:solidFill>
          <a:uFillTx/>
          <a:latin typeface="Arial"/>
          <a:ea typeface="Arial"/>
          <a:cs typeface="Arial"/>
          <a:sym typeface="Arial"/>
        </a:defRPr>
      </a:lvl9pPr>
    </p:titleStyle>
    <p:bodyStyle>
      <a:lvl1pPr marL="180000" marR="0" indent="-18000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1pPr>
      <a:lvl2pPr marL="373063" marR="0" indent="-179388"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2pPr>
      <a:lvl3pPr marL="578732" marR="0" indent="-19932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3pPr>
      <a:lvl4pPr marL="855662" marR="0" indent="-28575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4pPr>
      <a:lvl5pPr marL="1087437" marR="0" indent="-28575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5pPr>
      <a:lvl6pPr marL="2540000" marR="0" indent="-25400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6pPr>
      <a:lvl7pPr marL="2997200" marR="0" indent="-25400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7pPr>
      <a:lvl8pPr marL="3454400" marR="0" indent="-25400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8pPr>
      <a:lvl9pPr marL="3911600" marR="0" indent="-254000" algn="l" defTabSz="914400" rtl="0" latinLnBrk="0">
        <a:lnSpc>
          <a:spcPts val="2600"/>
        </a:lnSpc>
        <a:spcBef>
          <a:spcPts val="0"/>
        </a:spcBef>
        <a:spcAft>
          <a:spcPts val="0"/>
        </a:spcAft>
        <a:buClrTx/>
        <a:buSzPct val="100000"/>
        <a:buFont typeface="Arial"/>
        <a:buChar char="•"/>
        <a:tabLst/>
        <a:defRPr b="0" baseline="0" cap="none" i="0" spc="0" strike="noStrike" sz="2000" u="none">
          <a:ln>
            <a:noFill/>
          </a:ln>
          <a:solidFill>
            <a:schemeClr val="accent2"/>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b="0" baseline="0" cap="all" i="0" spc="0" strike="noStrike" sz="9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youtube.com/watch?v=vFbHxXgeNBY" TargetMode="External"/><Relationship Id="rId4"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ubrik 1"/>
          <p:cNvSpPr txBox="1"/>
          <p:nvPr>
            <p:ph type="ctrTitle"/>
          </p:nvPr>
        </p:nvSpPr>
        <p:spPr>
          <a:xfrm>
            <a:off x="1222160" y="2743199"/>
            <a:ext cx="8150439" cy="671007"/>
          </a:xfrm>
          <a:prstGeom prst="rect">
            <a:avLst/>
          </a:prstGeom>
        </p:spPr>
        <p:txBody>
          <a:bodyPr/>
          <a:lstStyle>
            <a:lvl1pPr defTabSz="905255">
              <a:lnSpc>
                <a:spcPts val="4300"/>
              </a:lnSpc>
              <a:defRPr sz="5346"/>
            </a:lvl1pPr>
          </a:lstStyle>
          <a:p>
            <a:pPr/>
            <a:r>
              <a:t>Sveriges Ingenjörer</a:t>
            </a:r>
          </a:p>
        </p:txBody>
      </p:sp>
      <p:sp>
        <p:nvSpPr>
          <p:cNvPr id="210" name="Underrubrik 2"/>
          <p:cNvSpPr txBox="1"/>
          <p:nvPr>
            <p:ph type="subTitle" sz="quarter" idx="1"/>
          </p:nvPr>
        </p:nvSpPr>
        <p:spPr>
          <a:xfrm>
            <a:off x="1222156" y="3505199"/>
            <a:ext cx="7282652" cy="978964"/>
          </a:xfrm>
          <a:prstGeom prst="rect">
            <a:avLst/>
          </a:prstGeom>
        </p:spPr>
        <p:txBody>
          <a:bodyPr/>
          <a:lstStyle/>
          <a:p>
            <a:pPr/>
            <a:r>
              <a:t>Medan våra medlemmar utvecklar Sverige</a:t>
            </a:r>
          </a:p>
          <a:p>
            <a:pPr/>
            <a:r>
              <a:t>så utvecklar vi dem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Rubrik 1"/>
          <p:cNvSpPr txBox="1"/>
          <p:nvPr>
            <p:ph type="title"/>
          </p:nvPr>
        </p:nvSpPr>
        <p:spPr>
          <a:xfrm>
            <a:off x="838199" y="1217381"/>
            <a:ext cx="10615760" cy="792001"/>
          </a:xfrm>
          <a:prstGeom prst="rect">
            <a:avLst/>
          </a:prstGeom>
        </p:spPr>
        <p:txBody>
          <a:bodyPr/>
          <a:lstStyle>
            <a:lvl1pPr defTabSz="896111">
              <a:lnSpc>
                <a:spcPts val="2900"/>
              </a:lnSpc>
              <a:defRPr sz="2940"/>
            </a:lvl1pPr>
          </a:lstStyle>
          <a:p>
            <a:pPr/>
            <a:r>
              <a:t>Sveriges Ingenjörer tar ansvar för att stärka ingenjörskåren</a:t>
            </a:r>
          </a:p>
        </p:txBody>
      </p:sp>
      <p:sp>
        <p:nvSpPr>
          <p:cNvPr id="268" name="Femhörning 7"/>
          <p:cNvSpPr/>
          <p:nvPr/>
        </p:nvSpPr>
        <p:spPr>
          <a:xfrm>
            <a:off x="4651157" y="2438400"/>
            <a:ext cx="2892643"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gradFill>
            <a:gsLst>
              <a:gs pos="0">
                <a:srgbClr val="4BC2E6"/>
              </a:gs>
              <a:gs pos="50000">
                <a:srgbClr val="14BFE8"/>
              </a:gs>
              <a:gs pos="100000">
                <a:srgbClr val="0AAED5"/>
              </a:gs>
            </a:gsLst>
            <a:lin ang="5400000"/>
          </a:gradFill>
          <a:ln w="6350">
            <a:solidFill>
              <a:schemeClr val="accent1"/>
            </a:solidFill>
            <a:miter/>
          </a:ln>
        </p:spPr>
        <p:txBody>
          <a:bodyPr lIns="0" tIns="0" rIns="0" bIns="0" anchor="ctr"/>
          <a:lstStyle/>
          <a:p>
            <a:pPr>
              <a:defRPr b="1" sz="1400">
                <a:solidFill>
                  <a:srgbClr val="FFFFFF"/>
                </a:solidFill>
              </a:defRPr>
            </a:pPr>
          </a:p>
        </p:txBody>
      </p:sp>
      <p:sp>
        <p:nvSpPr>
          <p:cNvPr id="269" name="textruta 14"/>
          <p:cNvSpPr txBox="1"/>
          <p:nvPr/>
        </p:nvSpPr>
        <p:spPr>
          <a:xfrm>
            <a:off x="914400" y="2514599"/>
            <a:ext cx="38100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har dina arbetsvillkor för ögonen, så att du kan fokusera på annat</a:t>
            </a:r>
          </a:p>
        </p:txBody>
      </p:sp>
      <p:sp>
        <p:nvSpPr>
          <p:cNvPr id="270" name="textruta 16"/>
          <p:cNvSpPr txBox="1"/>
          <p:nvPr/>
        </p:nvSpPr>
        <p:spPr>
          <a:xfrm>
            <a:off x="7620000" y="2514599"/>
            <a:ext cx="33528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Kollektivavtal, arbetsrättslig rådgivning och stöd, förhandling och rättshjälp</a:t>
            </a:r>
          </a:p>
        </p:txBody>
      </p:sp>
      <p:sp>
        <p:nvSpPr>
          <p:cNvPr id="271" name="Femhörning 17"/>
          <p:cNvSpPr/>
          <p:nvPr/>
        </p:nvSpPr>
        <p:spPr>
          <a:xfrm>
            <a:off x="4651157" y="3276600"/>
            <a:ext cx="2892643"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gradFill>
            <a:gsLst>
              <a:gs pos="0">
                <a:schemeClr val="accent3">
                  <a:hueOff val="376937"/>
                  <a:lumOff val="24533"/>
                </a:schemeClr>
              </a:gs>
              <a:gs pos="50000">
                <a:srgbClr val="F393B7"/>
              </a:gs>
              <a:gs pos="100000">
                <a:schemeClr val="accent3">
                  <a:hueOff val="353927"/>
                  <a:satOff val="4822"/>
                  <a:lumOff val="17684"/>
                </a:schemeClr>
              </a:gs>
            </a:gsLst>
            <a:lin ang="5400000"/>
          </a:gradFill>
          <a:ln w="6350">
            <a:solidFill>
              <a:schemeClr val="accent3"/>
            </a:solidFill>
            <a:miter/>
          </a:ln>
        </p:spPr>
        <p:txBody>
          <a:bodyPr lIns="0" tIns="0" rIns="0" bIns="0" anchor="ctr"/>
          <a:lstStyle/>
          <a:p>
            <a:pPr>
              <a:defRPr b="1" sz="1400">
                <a:solidFill>
                  <a:srgbClr val="FFFFFF"/>
                </a:solidFill>
              </a:defRPr>
            </a:pPr>
          </a:p>
        </p:txBody>
      </p:sp>
      <p:sp>
        <p:nvSpPr>
          <p:cNvPr id="272" name="textruta 18"/>
          <p:cNvSpPr txBox="1"/>
          <p:nvPr/>
        </p:nvSpPr>
        <p:spPr>
          <a:xfrm>
            <a:off x="914400" y="3352799"/>
            <a:ext cx="34290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arbetar för att du ska värderas så högt som du förtjänar</a:t>
            </a:r>
          </a:p>
        </p:txBody>
      </p:sp>
      <p:sp>
        <p:nvSpPr>
          <p:cNvPr id="273" name="textruta 19"/>
          <p:cNvSpPr txBox="1"/>
          <p:nvPr/>
        </p:nvSpPr>
        <p:spPr>
          <a:xfrm>
            <a:off x="7620000" y="3352799"/>
            <a:ext cx="33528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Lönestatistik, opinionsbildning, kollektivavtal, karriärstöd</a:t>
            </a:r>
          </a:p>
        </p:txBody>
      </p:sp>
      <p:sp>
        <p:nvSpPr>
          <p:cNvPr id="274" name="Femhörning 20"/>
          <p:cNvSpPr/>
          <p:nvPr/>
        </p:nvSpPr>
        <p:spPr>
          <a:xfrm>
            <a:off x="4649678" y="4114800"/>
            <a:ext cx="2892644"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solidFill>
            <a:schemeClr val="accent5"/>
          </a:solidFill>
          <a:ln w="12700">
            <a:solidFill>
              <a:srgbClr val="B67800"/>
            </a:solidFill>
            <a:miter/>
          </a:ln>
        </p:spPr>
        <p:txBody>
          <a:bodyPr lIns="0" tIns="0" rIns="0" bIns="0" anchor="ctr"/>
          <a:lstStyle/>
          <a:p>
            <a:pPr>
              <a:defRPr b="1" sz="1400">
                <a:solidFill>
                  <a:srgbClr val="FFFFFF"/>
                </a:solidFill>
              </a:defRPr>
            </a:pPr>
          </a:p>
        </p:txBody>
      </p:sp>
      <p:sp>
        <p:nvSpPr>
          <p:cNvPr id="275" name="textruta 26"/>
          <p:cNvSpPr txBox="1"/>
          <p:nvPr/>
        </p:nvSpPr>
        <p:spPr>
          <a:xfrm>
            <a:off x="912921" y="4190999"/>
            <a:ext cx="3278080" cy="69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strävar efter att ta fram avtal som gynnar rörlighet, kreativitet och innovation</a:t>
            </a:r>
          </a:p>
        </p:txBody>
      </p:sp>
      <p:sp>
        <p:nvSpPr>
          <p:cNvPr id="276" name="textruta 28"/>
          <p:cNvSpPr txBox="1"/>
          <p:nvPr/>
        </p:nvSpPr>
        <p:spPr>
          <a:xfrm>
            <a:off x="7618521" y="4190999"/>
            <a:ext cx="3352801"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Kollektivavtal, opinionsbildning, förhandling, juridisk expertis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ubrik 1"/>
          <p:cNvSpPr txBox="1"/>
          <p:nvPr>
            <p:ph type="title"/>
          </p:nvPr>
        </p:nvSpPr>
        <p:spPr>
          <a:xfrm>
            <a:off x="838199" y="1217381"/>
            <a:ext cx="10615760" cy="792001"/>
          </a:xfrm>
          <a:prstGeom prst="rect">
            <a:avLst/>
          </a:prstGeom>
        </p:spPr>
        <p:txBody>
          <a:bodyPr/>
          <a:lstStyle/>
          <a:p>
            <a:pPr defTabSz="832104">
              <a:lnSpc>
                <a:spcPts val="2700"/>
              </a:lnSpc>
              <a:defRPr sz="2730"/>
            </a:pPr>
            <a:r>
              <a:t>Sveriges Ingenjörer framhäver ingenjören </a:t>
            </a:r>
            <a:br/>
            <a:r>
              <a:t>som en avgörande del av samhällsutvecklingen</a:t>
            </a:r>
          </a:p>
        </p:txBody>
      </p:sp>
      <p:sp>
        <p:nvSpPr>
          <p:cNvPr id="281" name="Femhörning 7"/>
          <p:cNvSpPr/>
          <p:nvPr/>
        </p:nvSpPr>
        <p:spPr>
          <a:xfrm>
            <a:off x="4651157" y="2438400"/>
            <a:ext cx="2892643"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gradFill>
            <a:gsLst>
              <a:gs pos="0">
                <a:srgbClr val="4BC2E6"/>
              </a:gs>
              <a:gs pos="50000">
                <a:srgbClr val="14BFE8"/>
              </a:gs>
              <a:gs pos="100000">
                <a:srgbClr val="0AAED5"/>
              </a:gs>
            </a:gsLst>
            <a:lin ang="5400000"/>
          </a:gradFill>
          <a:ln w="6350">
            <a:solidFill>
              <a:schemeClr val="accent1"/>
            </a:solidFill>
            <a:miter/>
          </a:ln>
        </p:spPr>
        <p:txBody>
          <a:bodyPr lIns="0" tIns="0" rIns="0" bIns="0" anchor="ctr"/>
          <a:lstStyle/>
          <a:p>
            <a:pPr>
              <a:defRPr b="1" sz="1400">
                <a:solidFill>
                  <a:srgbClr val="FFFFFF"/>
                </a:solidFill>
              </a:defRPr>
            </a:pPr>
          </a:p>
        </p:txBody>
      </p:sp>
      <p:sp>
        <p:nvSpPr>
          <p:cNvPr id="282" name="textruta 14"/>
          <p:cNvSpPr txBox="1"/>
          <p:nvPr/>
        </p:nvSpPr>
        <p:spPr>
          <a:xfrm>
            <a:off x="914400" y="2514599"/>
            <a:ext cx="38100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representerar svensk innovationskraft</a:t>
            </a:r>
          </a:p>
        </p:txBody>
      </p:sp>
      <p:sp>
        <p:nvSpPr>
          <p:cNvPr id="283" name="textruta 16"/>
          <p:cNvSpPr txBox="1"/>
          <p:nvPr/>
        </p:nvSpPr>
        <p:spPr>
          <a:xfrm>
            <a:off x="7620000" y="2514599"/>
            <a:ext cx="3352800" cy="69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Opinionsbildning kring innovation och entreprenörskap till exempel debattartiklar, politikeruppvaktning</a:t>
            </a:r>
          </a:p>
        </p:txBody>
      </p:sp>
      <p:sp>
        <p:nvSpPr>
          <p:cNvPr id="284" name="Femhörning 17"/>
          <p:cNvSpPr/>
          <p:nvPr/>
        </p:nvSpPr>
        <p:spPr>
          <a:xfrm>
            <a:off x="4651157" y="3276600"/>
            <a:ext cx="2892643"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gradFill>
            <a:gsLst>
              <a:gs pos="0">
                <a:schemeClr val="accent3">
                  <a:hueOff val="376937"/>
                  <a:lumOff val="24533"/>
                </a:schemeClr>
              </a:gs>
              <a:gs pos="50000">
                <a:srgbClr val="F393B7"/>
              </a:gs>
              <a:gs pos="100000">
                <a:schemeClr val="accent3">
                  <a:hueOff val="353927"/>
                  <a:satOff val="4822"/>
                  <a:lumOff val="17684"/>
                </a:schemeClr>
              </a:gs>
            </a:gsLst>
            <a:lin ang="5400000"/>
          </a:gradFill>
          <a:ln w="6350">
            <a:solidFill>
              <a:schemeClr val="accent3"/>
            </a:solidFill>
            <a:miter/>
          </a:ln>
        </p:spPr>
        <p:txBody>
          <a:bodyPr lIns="0" tIns="0" rIns="0" bIns="0" anchor="ctr"/>
          <a:lstStyle/>
          <a:p>
            <a:pPr>
              <a:defRPr b="1" sz="1400">
                <a:solidFill>
                  <a:srgbClr val="FFFFFF"/>
                </a:solidFill>
              </a:defRPr>
            </a:pPr>
          </a:p>
        </p:txBody>
      </p:sp>
      <p:sp>
        <p:nvSpPr>
          <p:cNvPr id="285" name="textruta 18"/>
          <p:cNvSpPr txBox="1"/>
          <p:nvPr/>
        </p:nvSpPr>
        <p:spPr>
          <a:xfrm>
            <a:off x="914400" y="3352799"/>
            <a:ext cx="34290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deltar aktivt i debatten om hållbar utveckling</a:t>
            </a:r>
          </a:p>
        </p:txBody>
      </p:sp>
      <p:sp>
        <p:nvSpPr>
          <p:cNvPr id="286" name="textruta 19"/>
          <p:cNvSpPr txBox="1"/>
          <p:nvPr/>
        </p:nvSpPr>
        <p:spPr>
          <a:xfrm>
            <a:off x="7620000" y="3352799"/>
            <a:ext cx="33528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Opinionsbildning, debatt, sprider sakkunskap, remissinstans, samarbeten</a:t>
            </a:r>
          </a:p>
        </p:txBody>
      </p:sp>
      <p:sp>
        <p:nvSpPr>
          <p:cNvPr id="287" name="Femhörning 20"/>
          <p:cNvSpPr/>
          <p:nvPr/>
        </p:nvSpPr>
        <p:spPr>
          <a:xfrm>
            <a:off x="4649678" y="4114800"/>
            <a:ext cx="2892644"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solidFill>
            <a:schemeClr val="accent5"/>
          </a:solidFill>
          <a:ln w="12700">
            <a:solidFill>
              <a:srgbClr val="B67800"/>
            </a:solidFill>
            <a:miter/>
          </a:ln>
        </p:spPr>
        <p:txBody>
          <a:bodyPr lIns="0" tIns="0" rIns="0" bIns="0" anchor="ctr"/>
          <a:lstStyle/>
          <a:p>
            <a:pPr>
              <a:defRPr b="1" sz="1400">
                <a:solidFill>
                  <a:srgbClr val="FFFFFF"/>
                </a:solidFill>
              </a:defRPr>
            </a:pPr>
          </a:p>
        </p:txBody>
      </p:sp>
      <p:sp>
        <p:nvSpPr>
          <p:cNvPr id="288" name="textruta 26"/>
          <p:cNvSpPr txBox="1"/>
          <p:nvPr/>
        </p:nvSpPr>
        <p:spPr>
          <a:xfrm>
            <a:off x="912921" y="4190999"/>
            <a:ext cx="3278080" cy="69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är drivande i frågorna om ingenjörskompetens av idag och i morgon</a:t>
            </a:r>
          </a:p>
        </p:txBody>
      </p:sp>
      <p:sp>
        <p:nvSpPr>
          <p:cNvPr id="289" name="textruta 28"/>
          <p:cNvSpPr txBox="1"/>
          <p:nvPr/>
        </p:nvSpPr>
        <p:spPr>
          <a:xfrm>
            <a:off x="7644814" y="4191000"/>
            <a:ext cx="3352801" cy="898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Opinionsbildning kring ingenjörs-utbildningarnas kvalitet och forskningens relation till samhället och teknikintresset hos barn och vuxna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Bildobjekt 3" descr="Bildobjekt 3"/>
          <p:cNvPicPr>
            <a:picLocks noChangeAspect="1"/>
          </p:cNvPicPr>
          <p:nvPr/>
        </p:nvPicPr>
        <p:blipFill>
          <a:blip r:embed="rId3">
            <a:extLst/>
          </a:blip>
          <a:stretch>
            <a:fillRect/>
          </a:stretch>
        </p:blipFill>
        <p:spPr>
          <a:xfrm>
            <a:off x="7680176" y="2132856"/>
            <a:ext cx="3810001" cy="3441909"/>
          </a:xfrm>
          <a:prstGeom prst="rect">
            <a:avLst/>
          </a:prstGeom>
          <a:ln w="12700">
            <a:miter lim="400000"/>
          </a:ln>
        </p:spPr>
      </p:pic>
      <p:sp>
        <p:nvSpPr>
          <p:cNvPr id="294" name="Rubrik 1"/>
          <p:cNvSpPr txBox="1"/>
          <p:nvPr>
            <p:ph type="title"/>
          </p:nvPr>
        </p:nvSpPr>
        <p:spPr>
          <a:xfrm>
            <a:off x="1216242" y="1217381"/>
            <a:ext cx="8840198" cy="840019"/>
          </a:xfrm>
          <a:prstGeom prst="rect">
            <a:avLst/>
          </a:prstGeom>
        </p:spPr>
        <p:txBody>
          <a:bodyPr/>
          <a:lstStyle>
            <a:lvl1pPr defTabSz="621791">
              <a:lnSpc>
                <a:spcPct val="100000"/>
              </a:lnSpc>
              <a:spcBef>
                <a:spcPts val="2000"/>
              </a:spcBef>
              <a:defRPr sz="2720"/>
            </a:lvl1pPr>
          </a:lstStyle>
          <a:p>
            <a:pPr/>
            <a:r>
              <a:t>Vi har även ett anpassat medlemskap för dig som är:</a:t>
            </a:r>
          </a:p>
        </p:txBody>
      </p:sp>
      <p:sp>
        <p:nvSpPr>
          <p:cNvPr id="295" name="Platshållare för innehåll 4"/>
          <p:cNvSpPr txBox="1"/>
          <p:nvPr>
            <p:ph type="body" sz="half" idx="1"/>
          </p:nvPr>
        </p:nvSpPr>
        <p:spPr>
          <a:xfrm>
            <a:off x="1216800" y="2750711"/>
            <a:ext cx="7851000" cy="3486601"/>
          </a:xfrm>
          <a:prstGeom prst="rect">
            <a:avLst/>
          </a:prstGeom>
        </p:spPr>
        <p:txBody>
          <a:bodyPr numCol="2"/>
          <a:lstStyle/>
          <a:p>
            <a:pPr>
              <a:defRPr b="1"/>
            </a:pPr>
            <a:r>
              <a:t>Student</a:t>
            </a:r>
          </a:p>
          <a:p>
            <a:pPr>
              <a:defRPr b="1"/>
            </a:pPr>
            <a:r>
              <a:t>Chef</a:t>
            </a:r>
          </a:p>
          <a:p>
            <a:pPr>
              <a:defRPr b="1"/>
            </a:pPr>
            <a:r>
              <a:t>Egenföretagare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ubrik 1"/>
          <p:cNvSpPr txBox="1"/>
          <p:nvPr>
            <p:ph type="title"/>
          </p:nvPr>
        </p:nvSpPr>
        <p:spPr>
          <a:xfrm>
            <a:off x="1216241" y="1217381"/>
            <a:ext cx="10615760" cy="792001"/>
          </a:xfrm>
          <a:prstGeom prst="rect">
            <a:avLst/>
          </a:prstGeom>
        </p:spPr>
        <p:txBody>
          <a:bodyPr/>
          <a:lstStyle/>
          <a:p>
            <a:pPr/>
            <a:r>
              <a:t>Välkommen till Sveriges Ingenjörer  </a:t>
            </a:r>
          </a:p>
        </p:txBody>
      </p:sp>
      <p:sp>
        <p:nvSpPr>
          <p:cNvPr id="300" name="Platshållare för innehåll 2"/>
          <p:cNvSpPr txBox="1"/>
          <p:nvPr>
            <p:ph type="body" sz="half" idx="1"/>
          </p:nvPr>
        </p:nvSpPr>
        <p:spPr>
          <a:xfrm>
            <a:off x="1216799" y="2157268"/>
            <a:ext cx="7471490" cy="3844206"/>
          </a:xfrm>
          <a:prstGeom prst="rect">
            <a:avLst/>
          </a:prstGeom>
        </p:spPr>
        <p:txBody>
          <a:bodyPr/>
          <a:lstStyle>
            <a:lvl1pPr>
              <a:defRPr b="1"/>
            </a:lvl1pPr>
          </a:lstStyle>
          <a:p>
            <a:pPr/>
            <a:r>
              <a:t>Du når oss i föreningen genom att…</a:t>
            </a:r>
          </a:p>
        </p:txBody>
      </p:sp>
      <p:pic>
        <p:nvPicPr>
          <p:cNvPr id="301" name="Bildobjekt 5" descr="Bildobjekt 5"/>
          <p:cNvPicPr>
            <a:picLocks noChangeAspect="1"/>
          </p:cNvPicPr>
          <p:nvPr/>
        </p:nvPicPr>
        <p:blipFill>
          <a:blip r:embed="rId3">
            <a:extLst/>
          </a:blip>
          <a:srcRect l="0" t="15910" r="0" b="16697"/>
          <a:stretch>
            <a:fillRect/>
          </a:stretch>
        </p:blipFill>
        <p:spPr>
          <a:xfrm>
            <a:off x="8976320" y="1772816"/>
            <a:ext cx="2939820" cy="29718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Rektangel 1"/>
          <p:cNvSpPr/>
          <p:nvPr/>
        </p:nvSpPr>
        <p:spPr>
          <a:xfrm>
            <a:off x="9480376" y="188639"/>
            <a:ext cx="2520281" cy="648074"/>
          </a:xfrm>
          <a:prstGeom prst="rect">
            <a:avLst/>
          </a:prstGeom>
          <a:solidFill>
            <a:srgbClr val="FFFFFF"/>
          </a:solidFill>
          <a:ln w="12700">
            <a:miter lim="400000"/>
          </a:ln>
        </p:spPr>
        <p:txBody>
          <a:bodyPr lIns="0" tIns="0" rIns="0" bIns="0" anchor="ctr"/>
          <a:lstStyle/>
          <a:p>
            <a:pPr algn="ctr">
              <a:defRPr sz="3200"/>
            </a:pPr>
          </a:p>
        </p:txBody>
      </p:sp>
      <p:pic>
        <p:nvPicPr>
          <p:cNvPr id="306" name="Bildobjekt 2" descr="Bildobjekt 2"/>
          <p:cNvPicPr>
            <a:picLocks noChangeAspect="1"/>
          </p:cNvPicPr>
          <p:nvPr/>
        </p:nvPicPr>
        <p:blipFill>
          <a:blip r:embed="rId2">
            <a:extLst/>
          </a:blip>
          <a:stretch>
            <a:fillRect/>
          </a:stretch>
        </p:blipFill>
        <p:spPr>
          <a:xfrm>
            <a:off x="4871863" y="1412775"/>
            <a:ext cx="2969853" cy="319601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SVE-0035_Film_generell_150914.mp4" descr="SVE-0035_Film_generell_150914.mp4">
            <a:hlinkClick r:id="rId3" invalidUrl="" action="" tgtFrame="" tooltip="" history="1" highlightClick="0" endSnd="0"/>
          </p:cNvPr>
          <p:cNvPicPr>
            <a:picLocks noChangeAspect="1"/>
          </p:cNvPicPr>
          <p:nvPr>
            <p:ph type="pic" idx="13"/>
          </p:nvPr>
        </p:nvPicPr>
        <p:blipFill>
          <a:blip r:embed="rId4">
            <a:extLst/>
          </a:blip>
          <a:stretch>
            <a:fillRect/>
          </a:stretch>
        </p:blipFill>
        <p:spPr>
          <a:xfrm>
            <a:off x="300691" y="965994"/>
            <a:ext cx="11590617" cy="4926013"/>
          </a:xfrm>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Bildobjekt 2" descr="Bildobjekt 2"/>
          <p:cNvPicPr>
            <a:picLocks noChangeAspect="1"/>
          </p:cNvPicPr>
          <p:nvPr/>
        </p:nvPicPr>
        <p:blipFill>
          <a:blip r:embed="rId3">
            <a:extLst/>
          </a:blip>
          <a:srcRect l="0" t="418" r="5187" b="8705"/>
          <a:stretch>
            <a:fillRect/>
          </a:stretch>
        </p:blipFill>
        <p:spPr>
          <a:xfrm>
            <a:off x="5121690" y="2939714"/>
            <a:ext cx="7199046" cy="3203874"/>
          </a:xfrm>
          <a:prstGeom prst="rect">
            <a:avLst/>
          </a:prstGeom>
          <a:ln w="12700">
            <a:miter lim="400000"/>
          </a:ln>
        </p:spPr>
      </p:pic>
      <p:sp>
        <p:nvSpPr>
          <p:cNvPr id="219" name="Rubrik 1"/>
          <p:cNvSpPr txBox="1"/>
          <p:nvPr>
            <p:ph type="title"/>
          </p:nvPr>
        </p:nvSpPr>
        <p:spPr>
          <a:xfrm>
            <a:off x="1216242" y="1217381"/>
            <a:ext cx="9908959" cy="4497620"/>
          </a:xfrm>
          <a:prstGeom prst="rect">
            <a:avLst/>
          </a:prstGeom>
        </p:spPr>
        <p:txBody>
          <a:bodyPr/>
          <a:lstStyle>
            <a:lvl1pPr>
              <a:lnSpc>
                <a:spcPct val="100000"/>
              </a:lnSpc>
              <a:spcBef>
                <a:spcPts val="3000"/>
              </a:spcBef>
              <a:defRPr sz="4000"/>
            </a:lvl1pPr>
          </a:lstStyle>
          <a:p>
            <a:pPr/>
            <a:r>
              <a:t>Det här är Sveriges Ingenjörer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Bildobjekt 3" descr="Bildobjekt 3"/>
          <p:cNvPicPr>
            <a:picLocks noChangeAspect="1"/>
          </p:cNvPicPr>
          <p:nvPr/>
        </p:nvPicPr>
        <p:blipFill>
          <a:blip r:embed="rId2">
            <a:extLst/>
          </a:blip>
          <a:srcRect l="0" t="418" r="5187" b="8705"/>
          <a:stretch>
            <a:fillRect/>
          </a:stretch>
        </p:blipFill>
        <p:spPr>
          <a:xfrm>
            <a:off x="5121690" y="2939714"/>
            <a:ext cx="7199046" cy="3203874"/>
          </a:xfrm>
          <a:prstGeom prst="rect">
            <a:avLst/>
          </a:prstGeom>
          <a:ln w="12700">
            <a:miter lim="400000"/>
          </a:ln>
        </p:spPr>
      </p:pic>
      <p:sp>
        <p:nvSpPr>
          <p:cNvPr id="224" name="Rubrik 1"/>
          <p:cNvSpPr txBox="1"/>
          <p:nvPr/>
        </p:nvSpPr>
        <p:spPr>
          <a:xfrm>
            <a:off x="1216242" y="1217381"/>
            <a:ext cx="9680359"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3000"/>
              </a:spcBef>
              <a:defRPr b="1" sz="4000"/>
            </a:lvl1pPr>
          </a:lstStyle>
          <a:p>
            <a:pPr/>
            <a:r>
              <a:t>Det här är Sveriges Ingenjörer </a:t>
            </a:r>
          </a:p>
        </p:txBody>
      </p:sp>
      <p:sp>
        <p:nvSpPr>
          <p:cNvPr id="225" name="Platshållare för innehåll 4"/>
          <p:cNvSpPr txBox="1"/>
          <p:nvPr/>
        </p:nvSpPr>
        <p:spPr>
          <a:xfrm>
            <a:off x="1216800" y="2209800"/>
            <a:ext cx="9222600" cy="4094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80000" indent="-180000">
              <a:lnSpc>
                <a:spcPts val="2600"/>
              </a:lnSpc>
              <a:buSzPct val="100000"/>
              <a:buFont typeface="Arial"/>
              <a:buChar char="•"/>
              <a:defRPr b="1" sz="2000">
                <a:solidFill>
                  <a:schemeClr val="accent2"/>
                </a:solidFill>
              </a:defRPr>
            </a:lvl1pPr>
          </a:lstStyle>
          <a:p>
            <a:pPr/>
            <a:r>
              <a:t>Vi är en medlemsorganisation för högskoleutbildade ingenjörer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Bildobjekt 3" descr="Bildobjekt 3"/>
          <p:cNvPicPr>
            <a:picLocks noChangeAspect="1"/>
          </p:cNvPicPr>
          <p:nvPr/>
        </p:nvPicPr>
        <p:blipFill>
          <a:blip r:embed="rId3">
            <a:extLst/>
          </a:blip>
          <a:srcRect l="0" t="418" r="5187" b="8705"/>
          <a:stretch>
            <a:fillRect/>
          </a:stretch>
        </p:blipFill>
        <p:spPr>
          <a:xfrm>
            <a:off x="5121690" y="2939714"/>
            <a:ext cx="7199046" cy="3203874"/>
          </a:xfrm>
          <a:prstGeom prst="rect">
            <a:avLst/>
          </a:prstGeom>
          <a:ln w="12700">
            <a:miter lim="400000"/>
          </a:ln>
        </p:spPr>
      </p:pic>
      <p:sp>
        <p:nvSpPr>
          <p:cNvPr id="228" name="Rubrik 1"/>
          <p:cNvSpPr txBox="1"/>
          <p:nvPr/>
        </p:nvSpPr>
        <p:spPr>
          <a:xfrm>
            <a:off x="1216242" y="1217381"/>
            <a:ext cx="9680359"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3000"/>
              </a:spcBef>
              <a:defRPr b="1" sz="4000"/>
            </a:lvl1pPr>
          </a:lstStyle>
          <a:p>
            <a:pPr/>
            <a:r>
              <a:t>Det här är Sveriges Ingenjörer </a:t>
            </a:r>
          </a:p>
        </p:txBody>
      </p:sp>
      <p:sp>
        <p:nvSpPr>
          <p:cNvPr id="229" name="Platshållare för innehåll 4"/>
          <p:cNvSpPr txBox="1"/>
          <p:nvPr/>
        </p:nvSpPr>
        <p:spPr>
          <a:xfrm>
            <a:off x="1216800" y="2209800"/>
            <a:ext cx="9222600" cy="7396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80000" indent="-180000">
              <a:lnSpc>
                <a:spcPts val="2600"/>
              </a:lnSpc>
              <a:buSzPct val="100000"/>
              <a:buFont typeface="Arial"/>
              <a:buChar char="•"/>
              <a:defRPr b="1" sz="2000">
                <a:solidFill>
                  <a:schemeClr val="accent2"/>
                </a:solidFill>
              </a:defRPr>
            </a:pPr>
            <a:r>
              <a:t>Vi är en medlemsorganisation för högskoleutbildade ingenjörer</a:t>
            </a:r>
          </a:p>
          <a:p>
            <a:pPr marL="180000" indent="-180000">
              <a:lnSpc>
                <a:spcPts val="2600"/>
              </a:lnSpc>
              <a:buSzPct val="100000"/>
              <a:buFont typeface="Arial"/>
              <a:buChar char="•"/>
              <a:defRPr b="1" sz="2000">
                <a:solidFill>
                  <a:schemeClr val="accent2"/>
                </a:solidFill>
              </a:defRPr>
            </a:pPr>
            <a:r>
              <a:t>Vi är det enda fackförbundet med fokus på ingenjörer</a:t>
            </a:r>
            <a:r>
              <a:rPr b="0"/>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Bildobjekt 3" descr="Bildobjekt 3"/>
          <p:cNvPicPr>
            <a:picLocks noChangeAspect="1"/>
          </p:cNvPicPr>
          <p:nvPr/>
        </p:nvPicPr>
        <p:blipFill>
          <a:blip r:embed="rId3">
            <a:extLst/>
          </a:blip>
          <a:srcRect l="0" t="418" r="5187" b="8705"/>
          <a:stretch>
            <a:fillRect/>
          </a:stretch>
        </p:blipFill>
        <p:spPr>
          <a:xfrm>
            <a:off x="5121690" y="2939714"/>
            <a:ext cx="7199046" cy="3203874"/>
          </a:xfrm>
          <a:prstGeom prst="rect">
            <a:avLst/>
          </a:prstGeom>
          <a:ln w="12700">
            <a:miter lim="400000"/>
          </a:ln>
        </p:spPr>
      </p:pic>
      <p:sp>
        <p:nvSpPr>
          <p:cNvPr id="234" name="Rubrik 1"/>
          <p:cNvSpPr txBox="1"/>
          <p:nvPr/>
        </p:nvSpPr>
        <p:spPr>
          <a:xfrm>
            <a:off x="1216242" y="1217381"/>
            <a:ext cx="9680359"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3000"/>
              </a:spcBef>
              <a:defRPr b="1" sz="4000"/>
            </a:lvl1pPr>
          </a:lstStyle>
          <a:p>
            <a:pPr/>
            <a:r>
              <a:t>Det här är Sveriges Ingenjörer </a:t>
            </a:r>
          </a:p>
        </p:txBody>
      </p:sp>
      <p:sp>
        <p:nvSpPr>
          <p:cNvPr id="235" name="Platshållare för innehåll 4"/>
          <p:cNvSpPr txBox="1"/>
          <p:nvPr/>
        </p:nvSpPr>
        <p:spPr>
          <a:xfrm>
            <a:off x="1216800" y="2209800"/>
            <a:ext cx="9222600" cy="10698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80000" indent="-180000">
              <a:lnSpc>
                <a:spcPts val="2600"/>
              </a:lnSpc>
              <a:buSzPct val="100000"/>
              <a:buFont typeface="Arial"/>
              <a:buChar char="•"/>
              <a:defRPr b="1" sz="2000">
                <a:solidFill>
                  <a:schemeClr val="accent2"/>
                </a:solidFill>
              </a:defRPr>
            </a:pPr>
            <a:r>
              <a:t>Vi är en medlemsorganisation för högskoleutbildade ingenjörer</a:t>
            </a:r>
          </a:p>
          <a:p>
            <a:pPr marL="180000" indent="-180000">
              <a:lnSpc>
                <a:spcPts val="2600"/>
              </a:lnSpc>
              <a:buSzPct val="100000"/>
              <a:buFont typeface="Arial"/>
              <a:buChar char="•"/>
              <a:defRPr b="1" sz="2000">
                <a:solidFill>
                  <a:schemeClr val="accent2"/>
                </a:solidFill>
              </a:defRPr>
            </a:pPr>
            <a:r>
              <a:t>Vi är det enda fackförbundet med fokus på ingenjörer</a:t>
            </a:r>
            <a:r>
              <a:rPr b="0"/>
              <a:t> </a:t>
            </a:r>
            <a:endParaRPr b="0"/>
          </a:p>
          <a:p>
            <a:pPr marL="180000" indent="-180000">
              <a:lnSpc>
                <a:spcPts val="2600"/>
              </a:lnSpc>
              <a:buSzPct val="100000"/>
              <a:buFont typeface="Arial"/>
              <a:buChar char="•"/>
              <a:defRPr b="1" sz="2000">
                <a:solidFill>
                  <a:schemeClr val="accent2"/>
                </a:solidFill>
              </a:defRPr>
            </a:pPr>
            <a:r>
              <a:t>Vi erbjuder Sveriges största nätverk för ingenjörer</a:t>
            </a:r>
            <a:r>
              <a:rPr b="0"/>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Bildobjekt 3" descr="Bildobjekt 3"/>
          <p:cNvPicPr>
            <a:picLocks noChangeAspect="1"/>
          </p:cNvPicPr>
          <p:nvPr/>
        </p:nvPicPr>
        <p:blipFill>
          <a:blip r:embed="rId3">
            <a:extLst/>
          </a:blip>
          <a:srcRect l="0" t="418" r="5187" b="8705"/>
          <a:stretch>
            <a:fillRect/>
          </a:stretch>
        </p:blipFill>
        <p:spPr>
          <a:xfrm>
            <a:off x="5121690" y="2939714"/>
            <a:ext cx="7199046" cy="3203874"/>
          </a:xfrm>
          <a:prstGeom prst="rect">
            <a:avLst/>
          </a:prstGeom>
          <a:ln w="12700">
            <a:miter lim="400000"/>
          </a:ln>
        </p:spPr>
      </p:pic>
      <p:sp>
        <p:nvSpPr>
          <p:cNvPr id="240" name="Rubrik 1"/>
          <p:cNvSpPr txBox="1"/>
          <p:nvPr>
            <p:ph type="title"/>
          </p:nvPr>
        </p:nvSpPr>
        <p:spPr>
          <a:xfrm>
            <a:off x="1216242" y="1217381"/>
            <a:ext cx="9680359" cy="1297219"/>
          </a:xfrm>
          <a:prstGeom prst="rect">
            <a:avLst/>
          </a:prstGeom>
        </p:spPr>
        <p:txBody>
          <a:bodyPr/>
          <a:lstStyle>
            <a:lvl1pPr>
              <a:lnSpc>
                <a:spcPct val="100000"/>
              </a:lnSpc>
              <a:spcBef>
                <a:spcPts val="3000"/>
              </a:spcBef>
              <a:defRPr sz="4000"/>
            </a:lvl1pPr>
          </a:lstStyle>
          <a:p>
            <a:pPr/>
            <a:r>
              <a:t>Det här är Sveriges Ingenjörer </a:t>
            </a:r>
          </a:p>
        </p:txBody>
      </p:sp>
      <p:sp>
        <p:nvSpPr>
          <p:cNvPr id="241" name="Platshållare för innehåll 4"/>
          <p:cNvSpPr txBox="1"/>
          <p:nvPr>
            <p:ph type="body" sz="half" idx="1"/>
          </p:nvPr>
        </p:nvSpPr>
        <p:spPr>
          <a:xfrm>
            <a:off x="1216800" y="2209800"/>
            <a:ext cx="9222600" cy="3258000"/>
          </a:xfrm>
          <a:prstGeom prst="rect">
            <a:avLst/>
          </a:prstGeom>
        </p:spPr>
        <p:txBody>
          <a:bodyPr/>
          <a:lstStyle/>
          <a:p>
            <a:pPr>
              <a:defRPr b="1"/>
            </a:pPr>
            <a:r>
              <a:t>Vi är en medlemsorganisation för högskoleutbildade ingenjörer</a:t>
            </a:r>
          </a:p>
          <a:p>
            <a:pPr>
              <a:defRPr b="1"/>
            </a:pPr>
            <a:r>
              <a:t>Vi är det enda fackförbundet med fokus på ingenjörer</a:t>
            </a:r>
            <a:r>
              <a:rPr b="0"/>
              <a:t> </a:t>
            </a:r>
            <a:endParaRPr b="0"/>
          </a:p>
          <a:p>
            <a:pPr>
              <a:defRPr b="1"/>
            </a:pPr>
            <a:r>
              <a:t>Vi erbjuder Sveriges största nätverk för ingenjörer</a:t>
            </a:r>
            <a:r>
              <a:rPr b="0"/>
              <a:t> </a:t>
            </a:r>
            <a:endParaRPr b="0"/>
          </a:p>
          <a:p>
            <a:pPr>
              <a:defRPr b="1"/>
            </a:pPr>
            <a:r>
              <a:t>Vi är det största förbundet inom Saco</a:t>
            </a:r>
            <a:r>
              <a:rPr b="0"/>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Bildobjekt 3" descr="Bildobjekt 3"/>
          <p:cNvPicPr>
            <a:picLocks noChangeAspect="1"/>
          </p:cNvPicPr>
          <p:nvPr/>
        </p:nvPicPr>
        <p:blipFill>
          <a:blip r:embed="rId3">
            <a:extLst/>
          </a:blip>
          <a:srcRect l="0" t="418" r="5187" b="8705"/>
          <a:stretch>
            <a:fillRect/>
          </a:stretch>
        </p:blipFill>
        <p:spPr>
          <a:xfrm>
            <a:off x="5121690" y="2939714"/>
            <a:ext cx="7199046" cy="3203874"/>
          </a:xfrm>
          <a:prstGeom prst="rect">
            <a:avLst/>
          </a:prstGeom>
          <a:ln w="12700">
            <a:miter lim="400000"/>
          </a:ln>
        </p:spPr>
      </p:pic>
      <p:sp>
        <p:nvSpPr>
          <p:cNvPr id="246" name="Rubrik 1"/>
          <p:cNvSpPr txBox="1"/>
          <p:nvPr>
            <p:ph type="title"/>
          </p:nvPr>
        </p:nvSpPr>
        <p:spPr>
          <a:xfrm>
            <a:off x="1216242" y="1217381"/>
            <a:ext cx="9680359" cy="1297219"/>
          </a:xfrm>
          <a:prstGeom prst="rect">
            <a:avLst/>
          </a:prstGeom>
        </p:spPr>
        <p:txBody>
          <a:bodyPr/>
          <a:lstStyle>
            <a:lvl1pPr>
              <a:lnSpc>
                <a:spcPct val="100000"/>
              </a:lnSpc>
              <a:spcBef>
                <a:spcPts val="3000"/>
              </a:spcBef>
              <a:defRPr sz="4000"/>
            </a:lvl1pPr>
          </a:lstStyle>
          <a:p>
            <a:pPr/>
            <a:r>
              <a:t>Det här är Sveriges Ingenjörer </a:t>
            </a:r>
          </a:p>
        </p:txBody>
      </p:sp>
      <p:sp>
        <p:nvSpPr>
          <p:cNvPr id="247" name="Platshållare för innehåll 4"/>
          <p:cNvSpPr txBox="1"/>
          <p:nvPr>
            <p:ph type="body" sz="half" idx="1"/>
          </p:nvPr>
        </p:nvSpPr>
        <p:spPr>
          <a:xfrm>
            <a:off x="1216800" y="2209800"/>
            <a:ext cx="9222600" cy="3258000"/>
          </a:xfrm>
          <a:prstGeom prst="rect">
            <a:avLst/>
          </a:prstGeom>
        </p:spPr>
        <p:txBody>
          <a:bodyPr/>
          <a:lstStyle/>
          <a:p>
            <a:pPr>
              <a:defRPr b="1"/>
            </a:pPr>
            <a:r>
              <a:t>Vi är en medlemsorganisation för högskoleutbildade ingenjörer</a:t>
            </a:r>
          </a:p>
          <a:p>
            <a:pPr>
              <a:defRPr b="1"/>
            </a:pPr>
            <a:r>
              <a:t>Vi är det enda fackförbundet med fokus på ingenjörer</a:t>
            </a:r>
            <a:r>
              <a:rPr b="0"/>
              <a:t> </a:t>
            </a:r>
            <a:endParaRPr b="0"/>
          </a:p>
          <a:p>
            <a:pPr>
              <a:defRPr b="1"/>
            </a:pPr>
            <a:r>
              <a:t>Vi erbjuder Sveriges största nätverk för ingenjörer</a:t>
            </a:r>
            <a:r>
              <a:rPr b="0"/>
              <a:t> </a:t>
            </a:r>
            <a:endParaRPr b="0"/>
          </a:p>
          <a:p>
            <a:pPr>
              <a:defRPr b="1"/>
            </a:pPr>
            <a:r>
              <a:t>Vi är det största förbundet inom Saco</a:t>
            </a:r>
          </a:p>
          <a:p>
            <a:pPr>
              <a:defRPr b="1"/>
            </a:pPr>
            <a:r>
              <a:t>Vi är en demokratisk organisation som bygger på medlemsinflytande</a:t>
            </a:r>
            <a:r>
              <a:rPr b="0"/>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ubrik 1"/>
          <p:cNvSpPr txBox="1"/>
          <p:nvPr>
            <p:ph type="title"/>
          </p:nvPr>
        </p:nvSpPr>
        <p:spPr>
          <a:xfrm>
            <a:off x="838199" y="1217381"/>
            <a:ext cx="10615760" cy="792001"/>
          </a:xfrm>
          <a:prstGeom prst="rect">
            <a:avLst/>
          </a:prstGeom>
        </p:spPr>
        <p:txBody>
          <a:bodyPr/>
          <a:lstStyle/>
          <a:p>
            <a:pPr defTabSz="832104">
              <a:lnSpc>
                <a:spcPts val="2700"/>
              </a:lnSpc>
              <a:defRPr sz="2730"/>
            </a:pPr>
            <a:r>
              <a:t>Sveriges Ingenjörer gör det möjligt för </a:t>
            </a:r>
            <a:br/>
            <a:r>
              <a:t>dig som medlem att utvecklas i din yrkesroll </a:t>
            </a:r>
          </a:p>
        </p:txBody>
      </p:sp>
      <p:sp>
        <p:nvSpPr>
          <p:cNvPr id="252" name="Femhörning 7"/>
          <p:cNvSpPr/>
          <p:nvPr/>
        </p:nvSpPr>
        <p:spPr>
          <a:xfrm>
            <a:off x="4651157" y="2438400"/>
            <a:ext cx="2892643"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gradFill>
            <a:gsLst>
              <a:gs pos="0">
                <a:srgbClr val="4BC2E6"/>
              </a:gs>
              <a:gs pos="50000">
                <a:srgbClr val="14BFE8"/>
              </a:gs>
              <a:gs pos="100000">
                <a:srgbClr val="0AAED5"/>
              </a:gs>
            </a:gsLst>
            <a:lin ang="5400000"/>
          </a:gradFill>
          <a:ln w="6350">
            <a:solidFill>
              <a:schemeClr val="accent1"/>
            </a:solidFill>
            <a:miter/>
          </a:ln>
        </p:spPr>
        <p:txBody>
          <a:bodyPr lIns="0" tIns="0" rIns="0" bIns="0" anchor="ctr"/>
          <a:lstStyle/>
          <a:p>
            <a:pPr>
              <a:defRPr b="1" sz="1400">
                <a:solidFill>
                  <a:srgbClr val="FFFFFF"/>
                </a:solidFill>
              </a:defRPr>
            </a:pPr>
          </a:p>
        </p:txBody>
      </p:sp>
      <p:sp>
        <p:nvSpPr>
          <p:cNvPr id="253" name="textruta 14"/>
          <p:cNvSpPr txBox="1"/>
          <p:nvPr/>
        </p:nvSpPr>
        <p:spPr>
          <a:xfrm>
            <a:off x="914400" y="2514599"/>
            <a:ext cx="38100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erbjuder karta och kompass på en föränderlig arbetsmarknad</a:t>
            </a:r>
          </a:p>
        </p:txBody>
      </p:sp>
      <p:sp>
        <p:nvSpPr>
          <p:cNvPr id="254" name="textruta 16"/>
          <p:cNvSpPr txBox="1"/>
          <p:nvPr/>
        </p:nvSpPr>
        <p:spPr>
          <a:xfrm>
            <a:off x="7620000" y="2514599"/>
            <a:ext cx="3352800" cy="69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Rådgivning, omvärldsbevakning, lönestatistik, nyheter genom våra tidningar, karriärsstöd</a:t>
            </a:r>
          </a:p>
        </p:txBody>
      </p:sp>
      <p:sp>
        <p:nvSpPr>
          <p:cNvPr id="255" name="Femhörning 17"/>
          <p:cNvSpPr/>
          <p:nvPr/>
        </p:nvSpPr>
        <p:spPr>
          <a:xfrm>
            <a:off x="4651157" y="3276600"/>
            <a:ext cx="2892643"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gradFill>
            <a:gsLst>
              <a:gs pos="0">
                <a:schemeClr val="accent3">
                  <a:hueOff val="376937"/>
                  <a:lumOff val="24533"/>
                </a:schemeClr>
              </a:gs>
              <a:gs pos="50000">
                <a:srgbClr val="F393B7"/>
              </a:gs>
              <a:gs pos="100000">
                <a:schemeClr val="accent3">
                  <a:hueOff val="353927"/>
                  <a:satOff val="4822"/>
                  <a:lumOff val="17684"/>
                </a:schemeClr>
              </a:gs>
            </a:gsLst>
            <a:lin ang="5400000"/>
          </a:gradFill>
          <a:ln w="6350">
            <a:solidFill>
              <a:schemeClr val="accent3"/>
            </a:solidFill>
            <a:miter/>
          </a:ln>
        </p:spPr>
        <p:txBody>
          <a:bodyPr lIns="0" tIns="0" rIns="0" bIns="0" anchor="ctr"/>
          <a:lstStyle/>
          <a:p>
            <a:pPr>
              <a:defRPr b="1" sz="1400">
                <a:solidFill>
                  <a:srgbClr val="FFFFFF"/>
                </a:solidFill>
              </a:defRPr>
            </a:pPr>
          </a:p>
        </p:txBody>
      </p:sp>
      <p:sp>
        <p:nvSpPr>
          <p:cNvPr id="256" name="textruta 18"/>
          <p:cNvSpPr txBox="1"/>
          <p:nvPr/>
        </p:nvSpPr>
        <p:spPr>
          <a:xfrm>
            <a:off x="914400" y="3352799"/>
            <a:ext cx="34290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ger dig den grundtrygghet som gör att du vågar mer</a:t>
            </a:r>
          </a:p>
        </p:txBody>
      </p:sp>
      <p:sp>
        <p:nvSpPr>
          <p:cNvPr id="257" name="textruta 19"/>
          <p:cNvSpPr txBox="1"/>
          <p:nvPr/>
        </p:nvSpPr>
        <p:spPr>
          <a:xfrm>
            <a:off x="7620000" y="3352799"/>
            <a:ext cx="3352800" cy="69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Kollektivavtal, arbetsrättslig rådgivning och stöd, förhandling och rättshjälp, inkomstförsäkring</a:t>
            </a:r>
          </a:p>
        </p:txBody>
      </p:sp>
      <p:sp>
        <p:nvSpPr>
          <p:cNvPr id="258" name="Femhörning 20"/>
          <p:cNvSpPr/>
          <p:nvPr/>
        </p:nvSpPr>
        <p:spPr>
          <a:xfrm>
            <a:off x="4649678" y="4114800"/>
            <a:ext cx="2892644"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solidFill>
            <a:schemeClr val="accent5"/>
          </a:solidFill>
          <a:ln w="12700">
            <a:solidFill>
              <a:srgbClr val="B67800"/>
            </a:solidFill>
            <a:miter/>
          </a:ln>
        </p:spPr>
        <p:txBody>
          <a:bodyPr lIns="0" tIns="0" rIns="0" bIns="0" anchor="ctr"/>
          <a:lstStyle/>
          <a:p>
            <a:pPr>
              <a:defRPr b="1" sz="1400">
                <a:solidFill>
                  <a:srgbClr val="FFFFFF"/>
                </a:solidFill>
              </a:defRPr>
            </a:pPr>
          </a:p>
        </p:txBody>
      </p:sp>
      <p:sp>
        <p:nvSpPr>
          <p:cNvPr id="259" name="textruta 26"/>
          <p:cNvSpPr txBox="1"/>
          <p:nvPr/>
        </p:nvSpPr>
        <p:spPr>
          <a:xfrm>
            <a:off x="912921" y="4190999"/>
            <a:ext cx="327808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erbjuder vässade verktyg som stärker dig i ditt yrkesliv</a:t>
            </a:r>
          </a:p>
        </p:txBody>
      </p:sp>
      <p:sp>
        <p:nvSpPr>
          <p:cNvPr id="260" name="textruta 28"/>
          <p:cNvSpPr txBox="1"/>
          <p:nvPr/>
        </p:nvSpPr>
        <p:spPr>
          <a:xfrm>
            <a:off x="7618521" y="4190999"/>
            <a:ext cx="3352801"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Karriärstöd till exempel coachning, CV-granskning, lönestatistik, kurser</a:t>
            </a:r>
          </a:p>
        </p:txBody>
      </p:sp>
      <p:sp>
        <p:nvSpPr>
          <p:cNvPr id="261" name="Femhörning 29"/>
          <p:cNvSpPr/>
          <p:nvPr/>
        </p:nvSpPr>
        <p:spPr>
          <a:xfrm>
            <a:off x="4649678" y="5029200"/>
            <a:ext cx="2892644"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039" y="0"/>
                </a:lnTo>
                <a:lnTo>
                  <a:pt x="21600" y="10800"/>
                </a:lnTo>
                <a:lnTo>
                  <a:pt x="19039" y="21600"/>
                </a:lnTo>
                <a:lnTo>
                  <a:pt x="0" y="21600"/>
                </a:lnTo>
                <a:close/>
              </a:path>
            </a:pathLst>
          </a:custGeom>
          <a:solidFill>
            <a:schemeClr val="accent6"/>
          </a:solidFill>
          <a:ln w="12700">
            <a:solidFill>
              <a:srgbClr val="838383"/>
            </a:solidFill>
            <a:miter/>
          </a:ln>
        </p:spPr>
        <p:txBody>
          <a:bodyPr lIns="0" tIns="0" rIns="0" bIns="0" anchor="ctr"/>
          <a:lstStyle/>
          <a:p>
            <a:pPr>
              <a:defRPr b="1" sz="1400">
                <a:solidFill>
                  <a:srgbClr val="FFFFFF"/>
                </a:solidFill>
              </a:defRPr>
            </a:pPr>
          </a:p>
        </p:txBody>
      </p:sp>
      <p:sp>
        <p:nvSpPr>
          <p:cNvPr id="262" name="textruta 30"/>
          <p:cNvSpPr txBox="1"/>
          <p:nvPr/>
        </p:nvSpPr>
        <p:spPr>
          <a:xfrm>
            <a:off x="912921" y="5105399"/>
            <a:ext cx="3429001"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Sveriges Ingenjörer erbjuder exklusiva nätverk för ingenjörer</a:t>
            </a:r>
          </a:p>
        </p:txBody>
      </p:sp>
      <p:sp>
        <p:nvSpPr>
          <p:cNvPr id="263" name="textruta 31"/>
          <p:cNvSpPr txBox="1"/>
          <p:nvPr/>
        </p:nvSpPr>
        <p:spPr>
          <a:xfrm>
            <a:off x="7618521" y="5105399"/>
            <a:ext cx="3352801" cy="69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Nätverksträffar för till exempel chefer och egenföretagare, yrkesföreningar, mentorprogram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Theme">
  <a:themeElements>
    <a:clrScheme name="Default Theme">
      <a:dk1>
        <a:srgbClr val="000000"/>
      </a:dk1>
      <a:lt1>
        <a:srgbClr val="FFFFFF"/>
      </a:lt1>
      <a:dk2>
        <a:srgbClr val="A7A7A7"/>
      </a:dk2>
      <a:lt2>
        <a:srgbClr val="535353"/>
      </a:lt2>
      <a:accent1>
        <a:srgbClr val="1EB9DE"/>
      </a:accent1>
      <a:accent2>
        <a:srgbClr val="555555"/>
      </a:accent2>
      <a:accent3>
        <a:srgbClr val="EB308A"/>
      </a:accent3>
      <a:accent4>
        <a:srgbClr val="878787"/>
      </a:accent4>
      <a:accent5>
        <a:srgbClr val="FAA500"/>
      </a:accent5>
      <a:accent6>
        <a:srgbClr val="B4B4B4"/>
      </a:accent6>
      <a:hlink>
        <a:srgbClr val="0000FF"/>
      </a:hlink>
      <a:folHlink>
        <a:srgbClr val="FF00FF"/>
      </a:folHlink>
    </a:clrScheme>
    <a:fontScheme name="Default Theme">
      <a:majorFont>
        <a:latin typeface="Helvetica"/>
        <a:ea typeface="Helvetica"/>
        <a:cs typeface="Helvetica"/>
      </a:majorFont>
      <a:minorFont>
        <a:latin typeface="Calibri"/>
        <a:ea typeface="Calibri"/>
        <a:cs typeface="Calibri"/>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0" tIns="0" rIns="0" bIns="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Theme">
  <a:themeElements>
    <a:clrScheme name="Default Theme">
      <a:dk1>
        <a:srgbClr val="000000"/>
      </a:dk1>
      <a:lt1>
        <a:srgbClr val="FFFFFF"/>
      </a:lt1>
      <a:dk2>
        <a:srgbClr val="A7A7A7"/>
      </a:dk2>
      <a:lt2>
        <a:srgbClr val="535353"/>
      </a:lt2>
      <a:accent1>
        <a:srgbClr val="1EB9DE"/>
      </a:accent1>
      <a:accent2>
        <a:srgbClr val="555555"/>
      </a:accent2>
      <a:accent3>
        <a:srgbClr val="EB308A"/>
      </a:accent3>
      <a:accent4>
        <a:srgbClr val="878787"/>
      </a:accent4>
      <a:accent5>
        <a:srgbClr val="FAA500"/>
      </a:accent5>
      <a:accent6>
        <a:srgbClr val="B4B4B4"/>
      </a:accent6>
      <a:hlink>
        <a:srgbClr val="0000FF"/>
      </a:hlink>
      <a:folHlink>
        <a:srgbClr val="FF00FF"/>
      </a:folHlink>
    </a:clrScheme>
    <a:fontScheme name="Default Theme">
      <a:majorFont>
        <a:latin typeface="Helvetica"/>
        <a:ea typeface="Helvetica"/>
        <a:cs typeface="Helvetica"/>
      </a:majorFont>
      <a:minorFont>
        <a:latin typeface="Calibri"/>
        <a:ea typeface="Calibri"/>
        <a:cs typeface="Calibri"/>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0" tIns="0" rIns="0" bIns="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