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E6F2"/>
          </a:solidFill>
        </a:fill>
      </a:tcStyle>
    </a:wholeTbl>
    <a:band2H>
      <a:tcTxStyle b="def" i="def"/>
      <a:tcStyle>
        <a:tcBdr/>
        <a:fill>
          <a:solidFill>
            <a:srgbClr val="E7F3F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CCD9"/>
          </a:solidFill>
        </a:fill>
      </a:tcStyle>
    </a:wholeTbl>
    <a:band2H>
      <a:tcTxStyle b="def" i="def"/>
      <a:tcStyle>
        <a:tcBdr/>
        <a:fill>
          <a:solidFill>
            <a:srgbClr val="FB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E5E5"/>
          </a:solidFill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7" name="Shape 2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Rubrikbild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2" descr="Bildobjekt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665" y="11097"/>
            <a:ext cx="12194663" cy="6846904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Titeltext"/>
          <p:cNvSpPr txBox="1"/>
          <p:nvPr>
            <p:ph type="title"/>
          </p:nvPr>
        </p:nvSpPr>
        <p:spPr>
          <a:xfrm>
            <a:off x="1222160" y="2148395"/>
            <a:ext cx="7300405" cy="1361568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3700">
                <a:solidFill>
                  <a:srgbClr val="FFFFFF"/>
                </a:solidFill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8" name="Brödtext nivå ett…"/>
          <p:cNvSpPr txBox="1"/>
          <p:nvPr>
            <p:ph type="body" sz="quarter" idx="1"/>
          </p:nvPr>
        </p:nvSpPr>
        <p:spPr>
          <a:xfrm>
            <a:off x="1222156" y="3566526"/>
            <a:ext cx="7282652" cy="9789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lnSpc>
                <a:spcPts val="3000"/>
              </a:lnSpc>
              <a:buSzTx/>
              <a:buFontTx/>
              <a:buNone/>
              <a:defRPr sz="2400">
                <a:solidFill>
                  <a:schemeClr val="accent5"/>
                </a:solidFill>
              </a:defRPr>
            </a:lvl1pPr>
            <a:lvl2pPr marL="0" indent="457200">
              <a:lnSpc>
                <a:spcPts val="3000"/>
              </a:lnSpc>
              <a:buSzTx/>
              <a:buFontTx/>
              <a:buNone/>
              <a:defRPr sz="2400">
                <a:solidFill>
                  <a:schemeClr val="accent5"/>
                </a:solidFill>
              </a:defRPr>
            </a:lvl2pPr>
            <a:lvl3pPr marL="0" indent="914400">
              <a:lnSpc>
                <a:spcPts val="3000"/>
              </a:lnSpc>
              <a:buSzTx/>
              <a:buFontTx/>
              <a:buNone/>
              <a:defRPr sz="2400">
                <a:solidFill>
                  <a:schemeClr val="accent5"/>
                </a:solidFill>
              </a:defRPr>
            </a:lvl3pPr>
            <a:lvl4pPr marL="0" indent="1371600">
              <a:lnSpc>
                <a:spcPts val="3000"/>
              </a:lnSpc>
              <a:buSzTx/>
              <a:buFontTx/>
              <a:buNone/>
              <a:defRPr sz="2400">
                <a:solidFill>
                  <a:schemeClr val="accent5"/>
                </a:solidFill>
              </a:defRPr>
            </a:lvl4pPr>
            <a:lvl5pPr marL="0" indent="1828800">
              <a:lnSpc>
                <a:spcPts val="3000"/>
              </a:lnSpc>
              <a:buSzTx/>
              <a:buFontTx/>
              <a:buNone/>
              <a:defRPr sz="2400">
                <a:solidFill>
                  <a:schemeClr val="accent5"/>
                </a:solidFill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9" name="Rätvinklig triangel 8"/>
          <p:cNvSpPr/>
          <p:nvPr/>
        </p:nvSpPr>
        <p:spPr>
          <a:xfrm>
            <a:off x="10077305" y="-8879"/>
            <a:ext cx="2114694" cy="21937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" name="Rätvinklig triangel 9"/>
          <p:cNvSpPr/>
          <p:nvPr/>
        </p:nvSpPr>
        <p:spPr>
          <a:xfrm rot="10800000">
            <a:off x="10079111" y="-3"/>
            <a:ext cx="2112888" cy="2191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" name="Bildobjekt 10" descr="Bildobjekt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06575" y="83251"/>
            <a:ext cx="864001" cy="929665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9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44" name="Platshållare för bild 8"/>
          <p:cNvSpPr/>
          <p:nvPr>
            <p:ph type="pic" sz="half" idx="13"/>
          </p:nvPr>
        </p:nvSpPr>
        <p:spPr>
          <a:xfrm>
            <a:off x="6652800" y="2156399"/>
            <a:ext cx="5180401" cy="3844801"/>
          </a:xfrm>
          <a:prstGeom prst="rect">
            <a:avLst/>
          </a:prstGeom>
        </p:spPr>
        <p:txBody>
          <a:bodyPr lIns="91439" rIns="91439"/>
          <a:lstStyle/>
          <a:p>
            <a:pPr/>
          </a:p>
        </p:txBody>
      </p:sp>
      <p:sp>
        <p:nvSpPr>
          <p:cNvPr id="145" name="Brödtext nivå ett…"/>
          <p:cNvSpPr txBox="1"/>
          <p:nvPr>
            <p:ph type="body" sz="half" idx="1"/>
          </p:nvPr>
        </p:nvSpPr>
        <p:spPr>
          <a:xfrm>
            <a:off x="1216799" y="2156399"/>
            <a:ext cx="5181601" cy="38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46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4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iteltext"/>
          <p:cNvSpPr txBox="1"/>
          <p:nvPr>
            <p:ph type="title"/>
          </p:nvPr>
        </p:nvSpPr>
        <p:spPr>
          <a:xfrm>
            <a:off x="1216799" y="1216799"/>
            <a:ext cx="10616402" cy="79200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59" name="Brödtext nivå ett…"/>
          <p:cNvSpPr txBox="1"/>
          <p:nvPr>
            <p:ph type="body" sz="quarter" idx="1"/>
          </p:nvPr>
        </p:nvSpPr>
        <p:spPr>
          <a:xfrm>
            <a:off x="1216799" y="2156399"/>
            <a:ext cx="5180402" cy="698401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60" name="Platshållare för text 4"/>
          <p:cNvSpPr/>
          <p:nvPr>
            <p:ph type="body" sz="quarter" idx="13"/>
          </p:nvPr>
        </p:nvSpPr>
        <p:spPr>
          <a:xfrm>
            <a:off x="6652800" y="2156399"/>
            <a:ext cx="5180401" cy="698054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/>
          <a:p>
            <a:pPr marL="0" indent="0">
              <a:buSzTx/>
              <a:buFontTx/>
              <a:buNone/>
              <a:defRPr b="1"/>
            </a:pPr>
          </a:p>
        </p:txBody>
      </p:sp>
      <p:sp>
        <p:nvSpPr>
          <p:cNvPr id="16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ild &amp;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9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74" name="Platshållare för bild 7"/>
          <p:cNvSpPr/>
          <p:nvPr>
            <p:ph type="pic" idx="13"/>
          </p:nvPr>
        </p:nvSpPr>
        <p:spPr>
          <a:xfrm>
            <a:off x="0" y="2088000"/>
            <a:ext cx="12192000" cy="4055348"/>
          </a:xfrm>
          <a:prstGeom prst="rect">
            <a:avLst/>
          </a:prstGeom>
        </p:spPr>
        <p:txBody>
          <a:bodyPr lIns="91439" rIns="91439"/>
          <a:lstStyle/>
          <a:p>
            <a:pPr/>
          </a:p>
        </p:txBody>
      </p:sp>
      <p:sp>
        <p:nvSpPr>
          <p:cNvPr id="17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83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latshållare för bild 7"/>
          <p:cNvSpPr/>
          <p:nvPr>
            <p:ph type="pic" idx="13"/>
          </p:nvPr>
        </p:nvSpPr>
        <p:spPr>
          <a:xfrm>
            <a:off x="0" y="1217381"/>
            <a:ext cx="12192000" cy="4925967"/>
          </a:xfrm>
          <a:prstGeom prst="rect">
            <a:avLst/>
          </a:prstGeom>
        </p:spPr>
        <p:txBody>
          <a:bodyPr lIns="91439" rIns="91439"/>
          <a:lstStyle/>
          <a:p>
            <a:pPr/>
          </a:p>
        </p:txBody>
      </p:sp>
      <p:sp>
        <p:nvSpPr>
          <p:cNvPr id="18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96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0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35" name="Brödtext nivå ett…"/>
          <p:cNvSpPr txBox="1"/>
          <p:nvPr>
            <p:ph type="body" idx="1"/>
          </p:nvPr>
        </p:nvSpPr>
        <p:spPr>
          <a:xfrm>
            <a:off x="1216799" y="2157268"/>
            <a:ext cx="10615202" cy="384420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6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4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9" name="Brödtext nivå ett…"/>
          <p:cNvSpPr txBox="1"/>
          <p:nvPr>
            <p:ph type="body" idx="1"/>
          </p:nvPr>
        </p:nvSpPr>
        <p:spPr>
          <a:xfrm>
            <a:off x="1216799" y="2156399"/>
            <a:ext cx="10615202" cy="38448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buSzTx/>
              <a:buFontTx/>
              <a:buNone/>
            </a:lvl1pPr>
            <a:lvl2pPr>
              <a:buFontTx/>
            </a:lvl2pPr>
            <a:lvl3pPr>
              <a:buFontTx/>
            </a:lvl3pPr>
            <a:lvl4pPr>
              <a:buFontTx/>
            </a:lvl4pPr>
            <a:lvl5pPr>
              <a:buFontTx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5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vsnittsrubrik">
    <p:bg>
      <p:bgPr>
        <a:solidFill>
          <a:schemeClr val="accent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/>
          <p:nvPr>
            <p:ph type="title"/>
          </p:nvPr>
        </p:nvSpPr>
        <p:spPr>
          <a:xfrm>
            <a:off x="1216799" y="1216799"/>
            <a:ext cx="10616402" cy="900001"/>
          </a:xfrm>
          <a:prstGeom prst="rect">
            <a:avLst/>
          </a:prstGeom>
        </p:spPr>
        <p:txBody>
          <a:bodyPr/>
          <a:lstStyle>
            <a:lvl1pPr>
              <a:lnSpc>
                <a:spcPts val="3300"/>
              </a:lnSpc>
              <a:defRPr sz="3000">
                <a:solidFill>
                  <a:schemeClr val="accent2"/>
                </a:solidFill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58" name="Brödtext nivå ett…"/>
          <p:cNvSpPr txBox="1"/>
          <p:nvPr>
            <p:ph type="body" sz="quarter" idx="1"/>
          </p:nvPr>
        </p:nvSpPr>
        <p:spPr>
          <a:xfrm>
            <a:off x="1216799" y="2156399"/>
            <a:ext cx="10616402" cy="1272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buSzTx/>
              <a:buFontTx/>
              <a:buNone/>
              <a:defRPr>
                <a:solidFill>
                  <a:srgbClr val="FFFFFF"/>
                </a:solidFill>
              </a:defRPr>
            </a:lvl1pPr>
            <a:lvl2pPr marL="0" indent="457200">
              <a:buSzTx/>
              <a:buFontTx/>
              <a:buNone/>
              <a:defRPr>
                <a:solidFill>
                  <a:srgbClr val="FFFFFF"/>
                </a:solidFill>
              </a:defRPr>
            </a:lvl2pPr>
            <a:lvl3pPr marL="0" indent="914400">
              <a:buSzTx/>
              <a:buFontTx/>
              <a:buNone/>
              <a:defRPr>
                <a:solidFill>
                  <a:srgbClr val="FFFFFF"/>
                </a:solidFill>
              </a:defRPr>
            </a:lvl3pPr>
            <a:lvl4pPr marL="0" indent="1371600">
              <a:buSzTx/>
              <a:buFontTx/>
              <a:buNone/>
              <a:defRPr>
                <a:solidFill>
                  <a:srgbClr val="FFFFFF"/>
                </a:solidFill>
              </a:defRPr>
            </a:lvl4pPr>
            <a:lvl5pPr marL="0" indent="1828800">
              <a:buSzTx/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59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206575" y="83251"/>
            <a:ext cx="864001" cy="929665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8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73" name="Brödtext nivå ett…"/>
          <p:cNvSpPr txBox="1"/>
          <p:nvPr>
            <p:ph type="body" sz="half" idx="1"/>
          </p:nvPr>
        </p:nvSpPr>
        <p:spPr>
          <a:xfrm>
            <a:off x="1216799" y="2156399"/>
            <a:ext cx="5181601" cy="38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4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82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84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85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Titeltext"/>
          <p:cNvSpPr txBox="1"/>
          <p:nvPr>
            <p:ph type="title"/>
          </p:nvPr>
        </p:nvSpPr>
        <p:spPr>
          <a:xfrm>
            <a:off x="1216242" y="1217381"/>
            <a:ext cx="5182159" cy="792002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000"/>
            </a:lvl1pPr>
          </a:lstStyle>
          <a:p>
            <a:pPr/>
            <a:r>
              <a:t>Titeltext</a:t>
            </a:r>
          </a:p>
        </p:txBody>
      </p:sp>
      <p:sp>
        <p:nvSpPr>
          <p:cNvPr id="87" name="Brödtext nivå ett…"/>
          <p:cNvSpPr txBox="1"/>
          <p:nvPr>
            <p:ph type="body" sz="half" idx="1"/>
          </p:nvPr>
        </p:nvSpPr>
        <p:spPr>
          <a:xfrm>
            <a:off x="1216799" y="2156399"/>
            <a:ext cx="5181601" cy="38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88" name="Rektangel 9"/>
          <p:cNvSpPr/>
          <p:nvPr/>
        </p:nvSpPr>
        <p:spPr>
          <a:xfrm>
            <a:off x="6658250" y="1217381"/>
            <a:ext cx="3959443" cy="4792803"/>
          </a:xfrm>
          <a:prstGeom prst="rect">
            <a:avLst/>
          </a:prstGeom>
          <a:solidFill>
            <a:srgbClr val="F398C4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89" name="Rätvinklig triangel 12"/>
          <p:cNvSpPr/>
          <p:nvPr/>
        </p:nvSpPr>
        <p:spPr>
          <a:xfrm>
            <a:off x="10642107" y="1208504"/>
            <a:ext cx="1189609" cy="11896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Rektangel 16"/>
          <p:cNvSpPr/>
          <p:nvPr/>
        </p:nvSpPr>
        <p:spPr>
          <a:xfrm>
            <a:off x="10528917" y="2414726"/>
            <a:ext cx="1310935" cy="3595458"/>
          </a:xfrm>
          <a:prstGeom prst="rect">
            <a:avLst/>
          </a:prstGeom>
          <a:solidFill>
            <a:srgbClr val="F398C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1" name="textruta 19"/>
          <p:cNvSpPr txBox="1"/>
          <p:nvPr/>
        </p:nvSpPr>
        <p:spPr>
          <a:xfrm>
            <a:off x="6729270" y="1367152"/>
            <a:ext cx="2645545" cy="409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ts val="2600"/>
              </a:lnSpc>
              <a:defRPr b="1" cap="all" spc="100" sz="2000">
                <a:solidFill>
                  <a:schemeClr val="accent3"/>
                </a:solidFill>
              </a:defRPr>
            </a:lvl1pPr>
          </a:lstStyle>
          <a:p>
            <a:pPr/>
            <a:r>
              <a:t>Faktaruta</a:t>
            </a:r>
          </a:p>
        </p:txBody>
      </p:sp>
      <p:sp>
        <p:nvSpPr>
          <p:cNvPr id="92" name="Platshållare för text 21"/>
          <p:cNvSpPr/>
          <p:nvPr>
            <p:ph type="body" sz="quarter" idx="13"/>
          </p:nvPr>
        </p:nvSpPr>
        <p:spPr>
          <a:xfrm>
            <a:off x="6838949" y="2152649"/>
            <a:ext cx="3778744" cy="35629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marL="0" indent="0">
              <a:buSzTx/>
              <a:buFontTx/>
              <a:buNone/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9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or innehålls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1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iteltext"/>
          <p:cNvSpPr txBox="1"/>
          <p:nvPr>
            <p:ph type="title"/>
          </p:nvPr>
        </p:nvSpPr>
        <p:spPr>
          <a:xfrm>
            <a:off x="1216242" y="1217381"/>
            <a:ext cx="5182159" cy="792002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000"/>
            </a:lvl1pPr>
          </a:lstStyle>
          <a:p>
            <a:pPr/>
            <a:r>
              <a:t>Titeltext</a:t>
            </a:r>
          </a:p>
        </p:txBody>
      </p:sp>
      <p:sp>
        <p:nvSpPr>
          <p:cNvPr id="106" name="Brödtext nivå ett…"/>
          <p:cNvSpPr txBox="1"/>
          <p:nvPr>
            <p:ph type="body" sz="half" idx="1"/>
          </p:nvPr>
        </p:nvSpPr>
        <p:spPr>
          <a:xfrm>
            <a:off x="1216799" y="2156399"/>
            <a:ext cx="5181601" cy="38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0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umrerad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5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eltext"/>
          <p:cNvSpPr txBox="1"/>
          <p:nvPr>
            <p:ph type="title"/>
          </p:nvPr>
        </p:nvSpPr>
        <p:spPr>
          <a:xfrm>
            <a:off x="1216242" y="1217381"/>
            <a:ext cx="10616401" cy="792002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20" name="Brödtext nivå ett…"/>
          <p:cNvSpPr txBox="1"/>
          <p:nvPr>
            <p:ph type="body" idx="1"/>
          </p:nvPr>
        </p:nvSpPr>
        <p:spPr>
          <a:xfrm>
            <a:off x="1216799" y="2156399"/>
            <a:ext cx="10616402" cy="38448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355600" indent="-355600">
              <a:buFontTx/>
              <a:buAutoNum type="arabicPeriod" startAt="1"/>
            </a:lvl1pPr>
            <a:lvl2pPr marL="541337" indent="-179387">
              <a:buFontTx/>
            </a:lvl2pPr>
            <a:lvl3pPr marL="748595">
              <a:buFontTx/>
            </a:lvl3pPr>
            <a:lvl4pPr marL="1025525">
              <a:buFontTx/>
            </a:lvl4pPr>
            <a:lvl5pPr marL="1255712">
              <a:buFontTx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2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29" name="Platshållare för bild 8"/>
          <p:cNvSpPr/>
          <p:nvPr>
            <p:ph type="pic" sz="half" idx="13"/>
          </p:nvPr>
        </p:nvSpPr>
        <p:spPr>
          <a:xfrm>
            <a:off x="1216024" y="2156399"/>
            <a:ext cx="5180401" cy="3844801"/>
          </a:xfrm>
          <a:prstGeom prst="rect">
            <a:avLst/>
          </a:prstGeom>
        </p:spPr>
        <p:txBody>
          <a:bodyPr lIns="91439" rIns="91439"/>
          <a:lstStyle/>
          <a:p>
            <a:pPr/>
          </a:p>
        </p:txBody>
      </p:sp>
      <p:sp>
        <p:nvSpPr>
          <p:cNvPr id="130" name="Platshållare för bild 8"/>
          <p:cNvSpPr/>
          <p:nvPr>
            <p:ph type="pic" sz="half" idx="14"/>
          </p:nvPr>
        </p:nvSpPr>
        <p:spPr>
          <a:xfrm>
            <a:off x="6652800" y="2156399"/>
            <a:ext cx="5180401" cy="3844801"/>
          </a:xfrm>
          <a:prstGeom prst="rect">
            <a:avLst/>
          </a:prstGeom>
        </p:spPr>
        <p:txBody>
          <a:bodyPr lIns="91439" rIns="91439"/>
          <a:lstStyle/>
          <a:p>
            <a:pPr/>
          </a:p>
        </p:txBody>
      </p:sp>
      <p:sp>
        <p:nvSpPr>
          <p:cNvPr id="13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7"/>
          <p:cNvSpPr/>
          <p:nvPr/>
        </p:nvSpPr>
        <p:spPr>
          <a:xfrm>
            <a:off x="-3" y="6138914"/>
            <a:ext cx="12192003" cy="72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" name="Bildobjekt 9" descr="Bildobjekt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3" y="6152226"/>
            <a:ext cx="4848393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rcRect l="224" t="0" r="0" b="0"/>
          <a:stretch>
            <a:fillRect/>
          </a:stretch>
        </p:blipFill>
        <p:spPr>
          <a:xfrm>
            <a:off x="4847207" y="6144829"/>
            <a:ext cx="4837444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Bildobjekt 11" descr="Bildobjekt 11"/>
          <p:cNvPicPr>
            <a:picLocks noChangeAspect="1"/>
          </p:cNvPicPr>
          <p:nvPr/>
        </p:nvPicPr>
        <p:blipFill>
          <a:blip r:embed="rId3">
            <a:extLst/>
          </a:blip>
          <a:srcRect l="356" t="0" r="0" b="0"/>
          <a:stretch>
            <a:fillRect/>
          </a:stretch>
        </p:blipFill>
        <p:spPr>
          <a:xfrm>
            <a:off x="9694416" y="6146308"/>
            <a:ext cx="2486320" cy="714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Bildobjekt 12" descr="Bildobjekt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17803" y="374816"/>
            <a:ext cx="2016001" cy="42669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eltext"/>
          <p:cNvSpPr txBox="1"/>
          <p:nvPr>
            <p:ph type="title"/>
          </p:nvPr>
        </p:nvSpPr>
        <p:spPr>
          <a:xfrm>
            <a:off x="1216242" y="1217381"/>
            <a:ext cx="10615759" cy="792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8" name="Brödtext nivå ett…"/>
          <p:cNvSpPr txBox="1"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9" name="Diabildsnummer"/>
          <p:cNvSpPr txBox="1"/>
          <p:nvPr>
            <p:ph type="sldNum" sz="quarter" idx="2"/>
          </p:nvPr>
        </p:nvSpPr>
        <p:spPr>
          <a:xfrm>
            <a:off x="1232296" y="6292800"/>
            <a:ext cx="139837" cy="127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cap="all" sz="9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  <p:sldLayoutId id="2147483661" r:id="rId17"/>
    <p:sldLayoutId id="2147483662" r:id="rId1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ts val="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ts val="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ts val="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ts val="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ts val="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ts val="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ts val="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ts val="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ts val="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180000" marR="0" indent="-180000" algn="l" defTabSz="914400" rtl="0" latinLnBrk="0">
        <a:lnSpc>
          <a:spcPts val="26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chemeClr val="accent2"/>
          </a:solidFill>
          <a:uFillTx/>
          <a:latin typeface="+mn-lt"/>
          <a:ea typeface="+mn-ea"/>
          <a:cs typeface="+mn-cs"/>
          <a:sym typeface="Arial"/>
        </a:defRPr>
      </a:lvl1pPr>
      <a:lvl2pPr marL="373063" marR="0" indent="-179388" algn="l" defTabSz="914400" rtl="0" latinLnBrk="0">
        <a:lnSpc>
          <a:spcPts val="2600"/>
        </a:lnSpc>
        <a:spcBef>
          <a:spcPts val="0"/>
        </a:spcBef>
        <a:spcAft>
          <a:spcPts val="0"/>
        </a:spcAft>
        <a:buClrTx/>
        <a:buSzPct val="100000"/>
        <a:buFont typeface="Arial"/>
        <a:buChar char="-"/>
        <a:tabLst/>
        <a:defRPr b="0" baseline="0" cap="none" i="0" spc="0" strike="noStrike" sz="2000" u="none">
          <a:ln>
            <a:noFill/>
          </a:ln>
          <a:solidFill>
            <a:schemeClr val="accent2"/>
          </a:solidFill>
          <a:uFillTx/>
          <a:latin typeface="+mn-lt"/>
          <a:ea typeface="+mn-ea"/>
          <a:cs typeface="+mn-cs"/>
          <a:sym typeface="Arial"/>
        </a:defRPr>
      </a:lvl2pPr>
      <a:lvl3pPr marL="578732" marR="0" indent="-199320" algn="l" defTabSz="914400" rtl="0" latinLnBrk="0">
        <a:lnSpc>
          <a:spcPts val="26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chemeClr val="accent2"/>
          </a:solidFill>
          <a:uFillTx/>
          <a:latin typeface="+mn-lt"/>
          <a:ea typeface="+mn-ea"/>
          <a:cs typeface="+mn-cs"/>
          <a:sym typeface="Arial"/>
        </a:defRPr>
      </a:lvl3pPr>
      <a:lvl4pPr marL="855662" marR="0" indent="-285750" algn="l" defTabSz="914400" rtl="0" latinLnBrk="0">
        <a:lnSpc>
          <a:spcPts val="2600"/>
        </a:lnSpc>
        <a:spcBef>
          <a:spcPts val="0"/>
        </a:spcBef>
        <a:spcAft>
          <a:spcPts val="0"/>
        </a:spcAft>
        <a:buClrTx/>
        <a:buSzPct val="100000"/>
        <a:buFont typeface="Arial"/>
        <a:buChar char="-"/>
        <a:tabLst/>
        <a:defRPr b="0" baseline="0" cap="none" i="0" spc="0" strike="noStrike" sz="2000" u="none">
          <a:ln>
            <a:noFill/>
          </a:ln>
          <a:solidFill>
            <a:schemeClr val="accent2"/>
          </a:solidFill>
          <a:uFillTx/>
          <a:latin typeface="+mn-lt"/>
          <a:ea typeface="+mn-ea"/>
          <a:cs typeface="+mn-cs"/>
          <a:sym typeface="Arial"/>
        </a:defRPr>
      </a:lvl4pPr>
      <a:lvl5pPr marL="1087437" marR="0" indent="-285750" algn="l" defTabSz="914400" rtl="0" latinLnBrk="0">
        <a:lnSpc>
          <a:spcPts val="26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chemeClr val="accent2"/>
          </a:solidFill>
          <a:uFillTx/>
          <a:latin typeface="+mn-lt"/>
          <a:ea typeface="+mn-ea"/>
          <a:cs typeface="+mn-cs"/>
          <a:sym typeface="Arial"/>
        </a:defRPr>
      </a:lvl5pPr>
      <a:lvl6pPr marL="2540000" marR="0" indent="-254000" algn="l" defTabSz="914400" rtl="0" latinLnBrk="0">
        <a:lnSpc>
          <a:spcPts val="26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chemeClr val="accent2"/>
          </a:solidFill>
          <a:uFillTx/>
          <a:latin typeface="+mn-lt"/>
          <a:ea typeface="+mn-ea"/>
          <a:cs typeface="+mn-cs"/>
          <a:sym typeface="Arial"/>
        </a:defRPr>
      </a:lvl6pPr>
      <a:lvl7pPr marL="2997200" marR="0" indent="-254000" algn="l" defTabSz="914400" rtl="0" latinLnBrk="0">
        <a:lnSpc>
          <a:spcPts val="26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chemeClr val="accent2"/>
          </a:solidFill>
          <a:uFillTx/>
          <a:latin typeface="+mn-lt"/>
          <a:ea typeface="+mn-ea"/>
          <a:cs typeface="+mn-cs"/>
          <a:sym typeface="Arial"/>
        </a:defRPr>
      </a:lvl7pPr>
      <a:lvl8pPr marL="3454400" marR="0" indent="-254000" algn="l" defTabSz="914400" rtl="0" latinLnBrk="0">
        <a:lnSpc>
          <a:spcPts val="26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chemeClr val="accent2"/>
          </a:solidFill>
          <a:uFillTx/>
          <a:latin typeface="+mn-lt"/>
          <a:ea typeface="+mn-ea"/>
          <a:cs typeface="+mn-cs"/>
          <a:sym typeface="Arial"/>
        </a:defRPr>
      </a:lvl8pPr>
      <a:lvl9pPr marL="3911600" marR="0" indent="-254000" algn="l" defTabSz="914400" rtl="0" latinLnBrk="0">
        <a:lnSpc>
          <a:spcPts val="26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ln>
            <a:noFill/>
          </a:ln>
          <a:solidFill>
            <a:schemeClr val="accent2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Rubrik 1"/>
          <p:cNvSpPr txBox="1"/>
          <p:nvPr>
            <p:ph type="ctrTitle"/>
          </p:nvPr>
        </p:nvSpPr>
        <p:spPr>
          <a:xfrm>
            <a:off x="1222160" y="2148395"/>
            <a:ext cx="7300405" cy="136156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0" name="Underrubrik 2"/>
          <p:cNvSpPr txBox="1"/>
          <p:nvPr>
            <p:ph type="subTitle" sz="quarter" idx="1"/>
          </p:nvPr>
        </p:nvSpPr>
        <p:spPr>
          <a:xfrm>
            <a:off x="1222156" y="3566526"/>
            <a:ext cx="7282652" cy="9789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ubrik 3"/>
          <p:cNvSpPr txBox="1"/>
          <p:nvPr>
            <p:ph type="title"/>
          </p:nvPr>
        </p:nvSpPr>
        <p:spPr>
          <a:xfrm>
            <a:off x="1216241" y="1217381"/>
            <a:ext cx="10615760" cy="7920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3" name="Platshållare för text 4"/>
          <p:cNvSpPr txBox="1"/>
          <p:nvPr>
            <p:ph type="body" idx="1"/>
          </p:nvPr>
        </p:nvSpPr>
        <p:spPr>
          <a:xfrm>
            <a:off x="1216799" y="2156399"/>
            <a:ext cx="10615202" cy="384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ubrik 3"/>
          <p:cNvSpPr txBox="1"/>
          <p:nvPr>
            <p:ph type="title"/>
          </p:nvPr>
        </p:nvSpPr>
        <p:spPr>
          <a:xfrm>
            <a:off x="1216241" y="1217381"/>
            <a:ext cx="10615760" cy="7920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6" name="Platshållare för innehåll 4"/>
          <p:cNvSpPr txBox="1"/>
          <p:nvPr>
            <p:ph type="body" sz="half" idx="1"/>
          </p:nvPr>
        </p:nvSpPr>
        <p:spPr>
          <a:xfrm>
            <a:off x="1216799" y="2156399"/>
            <a:ext cx="5181601" cy="384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Rubrik 3"/>
          <p:cNvSpPr txBox="1"/>
          <p:nvPr>
            <p:ph type="title"/>
          </p:nvPr>
        </p:nvSpPr>
        <p:spPr>
          <a:xfrm>
            <a:off x="1216242" y="1217381"/>
            <a:ext cx="10616401" cy="7920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9" name="Platshållare för innehåll 4"/>
          <p:cNvSpPr txBox="1"/>
          <p:nvPr>
            <p:ph type="body" idx="1"/>
          </p:nvPr>
        </p:nvSpPr>
        <p:spPr>
          <a:xfrm>
            <a:off x="1216799" y="2156399"/>
            <a:ext cx="10616401" cy="384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ubrik 3"/>
          <p:cNvSpPr txBox="1"/>
          <p:nvPr>
            <p:ph type="title"/>
          </p:nvPr>
        </p:nvSpPr>
        <p:spPr>
          <a:xfrm>
            <a:off x="1216241" y="1217381"/>
            <a:ext cx="5182160" cy="7920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2" name="Platshållare för innehåll 4"/>
          <p:cNvSpPr txBox="1"/>
          <p:nvPr>
            <p:ph type="body" sz="half" idx="1"/>
          </p:nvPr>
        </p:nvSpPr>
        <p:spPr>
          <a:xfrm>
            <a:off x="1216799" y="2156399"/>
            <a:ext cx="5181601" cy="384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3" name="Platshållare för text 5"/>
          <p:cNvSpPr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>
                <a:solidFill>
                  <a:srgbClr val="000000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ubrik 3"/>
          <p:cNvSpPr txBox="1"/>
          <p:nvPr>
            <p:ph type="title"/>
          </p:nvPr>
        </p:nvSpPr>
        <p:spPr>
          <a:xfrm>
            <a:off x="1216799" y="1216799"/>
            <a:ext cx="10616401" cy="9000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6" name="Platshållare för text 4"/>
          <p:cNvSpPr txBox="1"/>
          <p:nvPr>
            <p:ph type="body" sz="quarter" idx="1"/>
          </p:nvPr>
        </p:nvSpPr>
        <p:spPr>
          <a:xfrm>
            <a:off x="1216799" y="2156399"/>
            <a:ext cx="10616401" cy="12726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EB9DE"/>
      </a:accent1>
      <a:accent2>
        <a:srgbClr val="555555"/>
      </a:accent2>
      <a:accent3>
        <a:srgbClr val="EB308A"/>
      </a:accent3>
      <a:accent4>
        <a:srgbClr val="878787"/>
      </a:accent4>
      <a:accent5>
        <a:srgbClr val="FAA500"/>
      </a:accent5>
      <a:accent6>
        <a:srgbClr val="B4B4B4"/>
      </a:accent6>
      <a:hlink>
        <a:srgbClr val="0000FF"/>
      </a:hlink>
      <a:folHlink>
        <a:srgbClr val="FF00FF"/>
      </a:folHlink>
    </a:clrScheme>
    <a:fontScheme name="Default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EB9DE"/>
      </a:accent1>
      <a:accent2>
        <a:srgbClr val="555555"/>
      </a:accent2>
      <a:accent3>
        <a:srgbClr val="EB308A"/>
      </a:accent3>
      <a:accent4>
        <a:srgbClr val="878787"/>
      </a:accent4>
      <a:accent5>
        <a:srgbClr val="FAA500"/>
      </a:accent5>
      <a:accent6>
        <a:srgbClr val="B4B4B4"/>
      </a:accent6>
      <a:hlink>
        <a:srgbClr val="0000FF"/>
      </a:hlink>
      <a:folHlink>
        <a:srgbClr val="FF00FF"/>
      </a:folHlink>
    </a:clrScheme>
    <a:fontScheme name="Default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