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2" r:id="rId5"/>
    <p:sldId id="314" r:id="rId6"/>
    <p:sldId id="311" r:id="rId7"/>
    <p:sldId id="320" r:id="rId8"/>
    <p:sldId id="323" r:id="rId9"/>
    <p:sldId id="313" r:id="rId10"/>
    <p:sldId id="294" r:id="rId11"/>
    <p:sldId id="28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41840-5ED0-4B2E-98E8-3364AC995F12}" v="16" dt="2026-03-13T13:46:5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jöberg" userId="9cafb73d-e171-4796-8c5e-62a644fae6c6" providerId="ADAL" clId="{EE2E717F-2F1A-4DB0-911F-9521D4E57598}"/>
    <pc:docChg chg="undo custSel delSld modSld">
      <pc:chgData name="Jenny Sjöberg" userId="9cafb73d-e171-4796-8c5e-62a644fae6c6" providerId="ADAL" clId="{EE2E717F-2F1A-4DB0-911F-9521D4E57598}" dt="2026-03-13T13:04:24.651" v="1841" actId="20577"/>
      <pc:docMkLst>
        <pc:docMk/>
      </pc:docMkLst>
      <pc:sldChg chg="modSp mod">
        <pc:chgData name="Jenny Sjöberg" userId="9cafb73d-e171-4796-8c5e-62a644fae6c6" providerId="ADAL" clId="{EE2E717F-2F1A-4DB0-911F-9521D4E57598}" dt="2026-03-05T07:26:38.374" v="1192" actId="20577"/>
        <pc:sldMkLst>
          <pc:docMk/>
          <pc:sldMk cId="1298701100" sldId="311"/>
        </pc:sldMkLst>
        <pc:spChg chg="mod">
          <ac:chgData name="Jenny Sjöberg" userId="9cafb73d-e171-4796-8c5e-62a644fae6c6" providerId="ADAL" clId="{EE2E717F-2F1A-4DB0-911F-9521D4E57598}" dt="2026-03-05T07:26:38.374" v="1192" actId="20577"/>
          <ac:spMkLst>
            <pc:docMk/>
            <pc:sldMk cId="1298701100" sldId="311"/>
            <ac:spMk id="2" creationId="{D00FC905-D976-46CC-9F7D-0B3A333EC0F3}"/>
          </ac:spMkLst>
        </pc:spChg>
        <pc:spChg chg="mod">
          <ac:chgData name="Jenny Sjöberg" userId="9cafb73d-e171-4796-8c5e-62a644fae6c6" providerId="ADAL" clId="{EE2E717F-2F1A-4DB0-911F-9521D4E57598}" dt="2026-02-18T14:56:03.893" v="169" actId="20577"/>
          <ac:spMkLst>
            <pc:docMk/>
            <pc:sldMk cId="1298701100" sldId="311"/>
            <ac:spMk id="3" creationId="{F669D8EA-07A6-42A1-9131-7AAFF858DB05}"/>
          </ac:spMkLst>
        </pc:spChg>
      </pc:sldChg>
      <pc:sldChg chg="modSp mod">
        <pc:chgData name="Jenny Sjöberg" userId="9cafb73d-e171-4796-8c5e-62a644fae6c6" providerId="ADAL" clId="{EE2E717F-2F1A-4DB0-911F-9521D4E57598}" dt="2026-03-13T09:18:58.883" v="1836" actId="20577"/>
        <pc:sldMkLst>
          <pc:docMk/>
          <pc:sldMk cId="3561264360" sldId="313"/>
        </pc:sldMkLst>
        <pc:spChg chg="mod">
          <ac:chgData name="Jenny Sjöberg" userId="9cafb73d-e171-4796-8c5e-62a644fae6c6" providerId="ADAL" clId="{EE2E717F-2F1A-4DB0-911F-9521D4E57598}" dt="2026-03-13T09:18:58.883" v="1836" actId="20577"/>
          <ac:spMkLst>
            <pc:docMk/>
            <pc:sldMk cId="3561264360" sldId="313"/>
            <ac:spMk id="2" creationId="{22F7E193-CD6A-41D2-B0DA-E07E9AC8B03A}"/>
          </ac:spMkLst>
        </pc:spChg>
        <pc:spChg chg="mod">
          <ac:chgData name="Jenny Sjöberg" userId="9cafb73d-e171-4796-8c5e-62a644fae6c6" providerId="ADAL" clId="{EE2E717F-2F1A-4DB0-911F-9521D4E57598}" dt="2026-03-13T09:16:26.920" v="1634" actId="20577"/>
          <ac:spMkLst>
            <pc:docMk/>
            <pc:sldMk cId="3561264360" sldId="313"/>
            <ac:spMk id="3" creationId="{EB7CC929-98EC-4C82-A784-178EBF0476CD}"/>
          </ac:spMkLst>
        </pc:spChg>
        <pc:picChg chg="mod">
          <ac:chgData name="Jenny Sjöberg" userId="9cafb73d-e171-4796-8c5e-62a644fae6c6" providerId="ADAL" clId="{EE2E717F-2F1A-4DB0-911F-9521D4E57598}" dt="2026-02-18T15:17:32.297" v="490" actId="1076"/>
          <ac:picMkLst>
            <pc:docMk/>
            <pc:sldMk cId="3561264360" sldId="313"/>
            <ac:picMk id="6" creationId="{EFDFCD9E-EB90-4F55-98B7-1BA5DA0A4830}"/>
          </ac:picMkLst>
        </pc:picChg>
      </pc:sldChg>
      <pc:sldChg chg="addSp delSp modSp mod">
        <pc:chgData name="Jenny Sjöberg" userId="9cafb73d-e171-4796-8c5e-62a644fae6c6" providerId="ADAL" clId="{EE2E717F-2F1A-4DB0-911F-9521D4E57598}" dt="2026-03-13T09:05:03.562" v="1363" actId="20577"/>
        <pc:sldMkLst>
          <pc:docMk/>
          <pc:sldMk cId="65339427" sldId="314"/>
        </pc:sldMkLst>
        <pc:spChg chg="mod">
          <ac:chgData name="Jenny Sjöberg" userId="9cafb73d-e171-4796-8c5e-62a644fae6c6" providerId="ADAL" clId="{EE2E717F-2F1A-4DB0-911F-9521D4E57598}" dt="2026-03-13T09:05:03.562" v="1363" actId="20577"/>
          <ac:spMkLst>
            <pc:docMk/>
            <pc:sldMk cId="65339427" sldId="314"/>
            <ac:spMk id="11" creationId="{DF8F8817-1497-4047-A2D0-1F400911A7B3}"/>
          </ac:spMkLst>
        </pc:spChg>
        <pc:picChg chg="add mod">
          <ac:chgData name="Jenny Sjöberg" userId="9cafb73d-e171-4796-8c5e-62a644fae6c6" providerId="ADAL" clId="{EE2E717F-2F1A-4DB0-911F-9521D4E57598}" dt="2026-02-18T14:57:11.996" v="176" actId="1076"/>
          <ac:picMkLst>
            <pc:docMk/>
            <pc:sldMk cId="65339427" sldId="314"/>
            <ac:picMk id="5" creationId="{55746050-A432-04B9-1DF8-7DB4C84BB893}"/>
          </ac:picMkLst>
        </pc:picChg>
      </pc:sldChg>
      <pc:sldChg chg="addSp delSp modSp mod">
        <pc:chgData name="Jenny Sjöberg" userId="9cafb73d-e171-4796-8c5e-62a644fae6c6" providerId="ADAL" clId="{EE2E717F-2F1A-4DB0-911F-9521D4E57598}" dt="2026-03-13T09:07:34.463" v="1366" actId="14100"/>
        <pc:sldMkLst>
          <pc:docMk/>
          <pc:sldMk cId="2030646519" sldId="320"/>
        </pc:sldMkLst>
        <pc:spChg chg="mod">
          <ac:chgData name="Jenny Sjöberg" userId="9cafb73d-e171-4796-8c5e-62a644fae6c6" providerId="ADAL" clId="{EE2E717F-2F1A-4DB0-911F-9521D4E57598}" dt="2026-03-13T09:07:34.463" v="1366" actId="14100"/>
          <ac:spMkLst>
            <pc:docMk/>
            <pc:sldMk cId="2030646519" sldId="320"/>
            <ac:spMk id="3" creationId="{6E486189-9E09-4D4C-B496-FD091703ED8B}"/>
          </ac:spMkLst>
        </pc:spChg>
        <pc:picChg chg="add mod">
          <ac:chgData name="Jenny Sjöberg" userId="9cafb73d-e171-4796-8c5e-62a644fae6c6" providerId="ADAL" clId="{EE2E717F-2F1A-4DB0-911F-9521D4E57598}" dt="2026-02-18T15:02:30.003" v="254" actId="14861"/>
          <ac:picMkLst>
            <pc:docMk/>
            <pc:sldMk cId="2030646519" sldId="320"/>
            <ac:picMk id="5" creationId="{D5B1B00F-4478-96AA-EE17-AA274E18FDA6}"/>
          </ac:picMkLst>
        </pc:picChg>
        <pc:picChg chg="mod">
          <ac:chgData name="Jenny Sjöberg" userId="9cafb73d-e171-4796-8c5e-62a644fae6c6" providerId="ADAL" clId="{EE2E717F-2F1A-4DB0-911F-9521D4E57598}" dt="2026-03-05T08:34:18.689" v="1193" actId="1076"/>
          <ac:picMkLst>
            <pc:docMk/>
            <pc:sldMk cId="2030646519" sldId="320"/>
            <ac:picMk id="6" creationId="{4FC57E0B-1CCD-47BF-A3C9-232A708168BC}"/>
          </ac:picMkLst>
        </pc:picChg>
        <pc:picChg chg="add mod">
          <ac:chgData name="Jenny Sjöberg" userId="9cafb73d-e171-4796-8c5e-62a644fae6c6" providerId="ADAL" clId="{EE2E717F-2F1A-4DB0-911F-9521D4E57598}" dt="2026-02-18T15:02:30.003" v="254" actId="14861"/>
          <ac:picMkLst>
            <pc:docMk/>
            <pc:sldMk cId="2030646519" sldId="320"/>
            <ac:picMk id="8" creationId="{1D35AAB9-14A3-51C5-A892-3BD4D7A56A1F}"/>
          </ac:picMkLst>
        </pc:picChg>
        <pc:picChg chg="add mod">
          <ac:chgData name="Jenny Sjöberg" userId="9cafb73d-e171-4796-8c5e-62a644fae6c6" providerId="ADAL" clId="{EE2E717F-2F1A-4DB0-911F-9521D4E57598}" dt="2026-02-18T15:02:30.003" v="254" actId="14861"/>
          <ac:picMkLst>
            <pc:docMk/>
            <pc:sldMk cId="2030646519" sldId="320"/>
            <ac:picMk id="10" creationId="{346D540B-04FE-2F2E-789B-F42894C8843F}"/>
          </ac:picMkLst>
        </pc:picChg>
        <pc:picChg chg="add mod">
          <ac:chgData name="Jenny Sjöberg" userId="9cafb73d-e171-4796-8c5e-62a644fae6c6" providerId="ADAL" clId="{EE2E717F-2F1A-4DB0-911F-9521D4E57598}" dt="2026-02-18T15:02:30.003" v="254" actId="14861"/>
          <ac:picMkLst>
            <pc:docMk/>
            <pc:sldMk cId="2030646519" sldId="320"/>
            <ac:picMk id="13" creationId="{A58203B7-D984-EEB3-E1D4-6E8D80C261D1}"/>
          </ac:picMkLst>
        </pc:picChg>
        <pc:picChg chg="add mod">
          <ac:chgData name="Jenny Sjöberg" userId="9cafb73d-e171-4796-8c5e-62a644fae6c6" providerId="ADAL" clId="{EE2E717F-2F1A-4DB0-911F-9521D4E57598}" dt="2026-02-18T15:02:30.003" v="254" actId="14861"/>
          <ac:picMkLst>
            <pc:docMk/>
            <pc:sldMk cId="2030646519" sldId="320"/>
            <ac:picMk id="17" creationId="{A4E3AF9D-FCD0-BBEE-CC9C-629AB3BA7908}"/>
          </ac:picMkLst>
        </pc:picChg>
      </pc:sldChg>
      <pc:sldChg chg="addSp delSp modSp del mod modShow">
        <pc:chgData name="Jenny Sjöberg" userId="9cafb73d-e171-4796-8c5e-62a644fae6c6" providerId="ADAL" clId="{EE2E717F-2F1A-4DB0-911F-9521D4E57598}" dt="2026-03-13T13:02:05.957" v="1837" actId="47"/>
        <pc:sldMkLst>
          <pc:docMk/>
          <pc:sldMk cId="1976349945" sldId="321"/>
        </pc:sldMkLst>
        <pc:spChg chg="mod">
          <ac:chgData name="Jenny Sjöberg" userId="9cafb73d-e171-4796-8c5e-62a644fae6c6" providerId="ADAL" clId="{EE2E717F-2F1A-4DB0-911F-9521D4E57598}" dt="2026-03-13T09:13:37.493" v="1601" actId="20577"/>
          <ac:spMkLst>
            <pc:docMk/>
            <pc:sldMk cId="1976349945" sldId="321"/>
            <ac:spMk id="2" creationId="{FEC9FFE3-4789-4A7A-91F3-48D641FA12AC}"/>
          </ac:spMkLst>
        </pc:spChg>
        <pc:spChg chg="add del">
          <ac:chgData name="Jenny Sjöberg" userId="9cafb73d-e171-4796-8c5e-62a644fae6c6" providerId="ADAL" clId="{EE2E717F-2F1A-4DB0-911F-9521D4E57598}" dt="2026-03-13T09:12:35.037" v="1557" actId="478"/>
          <ac:spMkLst>
            <pc:docMk/>
            <pc:sldMk cId="1976349945" sldId="321"/>
            <ac:spMk id="4" creationId="{9E62F23A-A646-46F3-BEE4-196BB26AD9F9}"/>
          </ac:spMkLst>
        </pc:spChg>
        <pc:picChg chg="add del mod">
          <ac:chgData name="Jenny Sjöberg" userId="9cafb73d-e171-4796-8c5e-62a644fae6c6" providerId="ADAL" clId="{EE2E717F-2F1A-4DB0-911F-9521D4E57598}" dt="2026-03-13T09:13:22.768" v="1578" actId="478"/>
          <ac:picMkLst>
            <pc:docMk/>
            <pc:sldMk cId="1976349945" sldId="321"/>
            <ac:picMk id="5" creationId="{F3D9A36F-609E-4B30-83BB-C4689A94170B}"/>
          </ac:picMkLst>
        </pc:picChg>
        <pc:picChg chg="add del mod">
          <ac:chgData name="Jenny Sjöberg" userId="9cafb73d-e171-4796-8c5e-62a644fae6c6" providerId="ADAL" clId="{EE2E717F-2F1A-4DB0-911F-9521D4E57598}" dt="2026-03-13T09:12:38.584" v="1564" actId="22"/>
          <ac:picMkLst>
            <pc:docMk/>
            <pc:sldMk cId="1976349945" sldId="321"/>
            <ac:picMk id="6" creationId="{D77EC672-73AD-B858-14DB-1962E5B81034}"/>
          </ac:picMkLst>
        </pc:picChg>
      </pc:sldChg>
      <pc:sldChg chg="modSp mod">
        <pc:chgData name="Jenny Sjöberg" userId="9cafb73d-e171-4796-8c5e-62a644fae6c6" providerId="ADAL" clId="{EE2E717F-2F1A-4DB0-911F-9521D4E57598}" dt="2026-02-18T14:52:51.972" v="4" actId="20577"/>
        <pc:sldMkLst>
          <pc:docMk/>
          <pc:sldMk cId="2751041970" sldId="322"/>
        </pc:sldMkLst>
        <pc:spChg chg="mod">
          <ac:chgData name="Jenny Sjöberg" userId="9cafb73d-e171-4796-8c5e-62a644fae6c6" providerId="ADAL" clId="{EE2E717F-2F1A-4DB0-911F-9521D4E57598}" dt="2026-02-18T14:52:51.972" v="4" actId="20577"/>
          <ac:spMkLst>
            <pc:docMk/>
            <pc:sldMk cId="2751041970" sldId="322"/>
            <ac:spMk id="2" creationId="{FE147FCC-D76A-4F86-BB48-CDFA6FE5215F}"/>
          </ac:spMkLst>
        </pc:spChg>
      </pc:sldChg>
      <pc:sldChg chg="addSp delSp modSp mod">
        <pc:chgData name="Jenny Sjöberg" userId="9cafb73d-e171-4796-8c5e-62a644fae6c6" providerId="ADAL" clId="{EE2E717F-2F1A-4DB0-911F-9521D4E57598}" dt="2026-03-13T13:04:24.651" v="1841" actId="20577"/>
        <pc:sldMkLst>
          <pc:docMk/>
          <pc:sldMk cId="1548091427" sldId="323"/>
        </pc:sldMkLst>
        <pc:spChg chg="mod">
          <ac:chgData name="Jenny Sjöberg" userId="9cafb73d-e171-4796-8c5e-62a644fae6c6" providerId="ADAL" clId="{EE2E717F-2F1A-4DB0-911F-9521D4E57598}" dt="2026-03-13T13:02:14.656" v="1838" actId="13926"/>
          <ac:spMkLst>
            <pc:docMk/>
            <pc:sldMk cId="1548091427" sldId="323"/>
            <ac:spMk id="2" creationId="{0F8F4AE5-E27F-4A18-B7A6-6AEEB3DF994D}"/>
          </ac:spMkLst>
        </pc:spChg>
        <pc:spChg chg="mod">
          <ac:chgData name="Jenny Sjöberg" userId="9cafb73d-e171-4796-8c5e-62a644fae6c6" providerId="ADAL" clId="{EE2E717F-2F1A-4DB0-911F-9521D4E57598}" dt="2026-03-13T13:04:24.651" v="1841" actId="20577"/>
          <ac:spMkLst>
            <pc:docMk/>
            <pc:sldMk cId="1548091427" sldId="323"/>
            <ac:spMk id="3" creationId="{7520855C-FD32-4E84-8C3D-F93D41BF5A9F}"/>
          </ac:spMkLst>
        </pc:spChg>
        <pc:spChg chg="del mod">
          <ac:chgData name="Jenny Sjöberg" userId="9cafb73d-e171-4796-8c5e-62a644fae6c6" providerId="ADAL" clId="{EE2E717F-2F1A-4DB0-911F-9521D4E57598}" dt="2026-03-13T13:02:38.158" v="1840" actId="478"/>
          <ac:spMkLst>
            <pc:docMk/>
            <pc:sldMk cId="1548091427" sldId="323"/>
            <ac:spMk id="10" creationId="{A7C0A488-8EB0-4978-AB5C-4864AB1479F6}"/>
          </ac:spMkLst>
        </pc:spChg>
        <pc:picChg chg="add mod">
          <ac:chgData name="Jenny Sjöberg" userId="9cafb73d-e171-4796-8c5e-62a644fae6c6" providerId="ADAL" clId="{EE2E717F-2F1A-4DB0-911F-9521D4E57598}" dt="2026-03-05T13:33:54.171" v="1306" actId="1076"/>
          <ac:picMkLst>
            <pc:docMk/>
            <pc:sldMk cId="1548091427" sldId="323"/>
            <ac:picMk id="7" creationId="{73E9B68E-D09B-B4C3-5BB0-F26593F2D6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2026-03-13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2026-03-13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11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- Producerade filmer handlar om att på ett lättillgängligt sätt förklara för medlemmarna vad förbundet är för typ av organisation</a:t>
            </a:r>
          </a:p>
          <a:p>
            <a:endParaRPr lang="sv-SE"/>
          </a:p>
          <a:p>
            <a:pPr marL="171450" indent="-171450">
              <a:buFontTx/>
              <a:buChar char="-"/>
            </a:pPr>
            <a:r>
              <a:rPr lang="sv-SE"/>
              <a:t>Utökad information på webben om vilka som sitter i fullmäktige – information från 2018 finns där nu och det kommer självklart uppdateras efter valet 2022. </a:t>
            </a:r>
          </a:p>
          <a:p>
            <a:pPr marL="171450" indent="-171450">
              <a:buFontTx/>
              <a:buChar char="-"/>
            </a:pPr>
            <a:r>
              <a:rPr lang="sv-SE"/>
              <a:t>Mer riktad information om förbundets demokrati till medlemmar, förtroendevalda på arbetsplatserna och distrikten. </a:t>
            </a:r>
          </a:p>
          <a:p>
            <a:pPr marL="628650" lvl="1" indent="-171450">
              <a:buFontTx/>
              <a:buChar char="-"/>
            </a:pPr>
            <a:r>
              <a:rPr lang="sv-SE"/>
              <a:t>En effekt som vi sett är att flera medlemmar har hittat möjligheten att skicka in medlemsförslag.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8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byggnad, stående, fönster&#10;&#10;Automatiskt genererad beskrivning">
            <a:extLst>
              <a:ext uri="{FF2B5EF4-FFF2-40B4-BE49-F238E27FC236}">
                <a16:creationId xmlns:a16="http://schemas.microsoft.com/office/drawing/2014/main" id="{6FC42676-2CB7-9944-A7E7-EC3F9C48F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2324" b="4569"/>
          <a:stretch/>
        </p:blipFill>
        <p:spPr>
          <a:xfrm>
            <a:off x="-1" y="-1"/>
            <a:ext cx="12193859" cy="685800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9FFF7AB-A2C0-6742-8BDF-F2C0599EE8F4}"/>
              </a:ext>
            </a:extLst>
          </p:cNvPr>
          <p:cNvSpPr/>
          <p:nvPr userDrawn="1"/>
        </p:nvSpPr>
        <p:spPr>
          <a:xfrm>
            <a:off x="2406000" y="3429000"/>
            <a:ext cx="7380000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576000" y="5232219"/>
            <a:ext cx="5040000" cy="180000"/>
          </a:xfrm>
          <a:prstGeom prst="rect">
            <a:avLst/>
          </a:prstGeom>
        </p:spPr>
        <p:txBody>
          <a:bodyPr bIns="46800" anchor="t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766000" y="3790800"/>
            <a:ext cx="666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DFB181-788A-4543-86BB-60D086D1E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65" y="5570742"/>
            <a:ext cx="613127" cy="808384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1A8F6B0-1D33-D147-914B-34F354BC3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5038801"/>
            <a:ext cx="1800000" cy="180000"/>
          </a:xfrm>
        </p:spPr>
        <p:txBody>
          <a:bodyPr anchor="t"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fld id="{6B6FBED1-6CAB-454D-868F-5A4702291722}" type="datetime1">
              <a:rPr lang="sv-SE" smtClean="0"/>
              <a:t>2020-11-12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5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88800" y="2305025"/>
            <a:ext cx="2880000" cy="3688975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kG3Jdwn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verigesingenjorer.se/om-forbundet/medlemsinflytande/ingenjorsval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val@sverigesingenjorer.s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47FCC-D76A-4F86-BB48-CDFA6FE5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Sveriges Ingenjorer" panose="00000500000000000000" pitchFamily="50" charset="0"/>
                <a:cs typeface="Arial"/>
              </a:rPr>
              <a:t>Ingenjörsvalet</a:t>
            </a:r>
            <a:r>
              <a:rPr lang="sv-SE">
                <a:latin typeface="Sveriges Ingenjorer" panose="00000500000000000000" pitchFamily="50" charset="0"/>
                <a:cs typeface="Arial"/>
              </a:rPr>
              <a:t> 2026</a:t>
            </a:r>
            <a:endParaRPr lang="sv-SE" sz="2400" dirty="0">
              <a:latin typeface="Sveriges Ingenjorer" panose="00000500000000000000" pitchFamily="50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67D75A-9F8B-4BA0-BBB5-8846D08C8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B6678E-175B-41C8-996A-24DF9E0AA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686" y="4342242"/>
            <a:ext cx="1800000" cy="28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C6FB5C-D2FB-4866-B8D7-24EA286D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Vad är </a:t>
            </a:r>
            <a:r>
              <a:rPr lang="sv-SE" dirty="0" err="1"/>
              <a:t>Ingenjörsvalet</a:t>
            </a:r>
            <a:r>
              <a:rPr lang="sv-SE" dirty="0"/>
              <a:t>? </a:t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DF8F8817-1497-4047-A2D0-1F400911A7B3}"/>
              </a:ext>
            </a:extLst>
          </p:cNvPr>
          <p:cNvSpPr txBox="1">
            <a:spLocks/>
          </p:cNvSpPr>
          <p:nvPr/>
        </p:nvSpPr>
        <p:spPr>
          <a:xfrm>
            <a:off x="1414800" y="1656000"/>
            <a:ext cx="8558127" cy="29731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4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4000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sv-SE" dirty="0"/>
              <a:t>Sveriges Ingenjörer är en medlemsstyrd organisation</a:t>
            </a:r>
          </a:p>
          <a:p>
            <a:pPr marL="179705" indent="-179705"/>
            <a:r>
              <a:rPr lang="sv-SE" dirty="0"/>
              <a:t>Förbundets högsta beslutande organ är Ingenjörsfullmäktige</a:t>
            </a:r>
          </a:p>
          <a:p>
            <a:pPr marL="179705" indent="-179705"/>
            <a:r>
              <a:rPr lang="sv-SE" dirty="0"/>
              <a:t>Ledamöterna i Ingenjörsfullmäktiges väljs vart fjärde år i </a:t>
            </a:r>
            <a:r>
              <a:rPr lang="sv-SE" dirty="0" err="1"/>
              <a:t>Ingenjörsvalet</a:t>
            </a:r>
            <a:endParaRPr lang="sv-SE" dirty="0"/>
          </a:p>
          <a:p>
            <a:pPr marL="179705" indent="-179705"/>
            <a:r>
              <a:rPr lang="sv-SE" dirty="0"/>
              <a:t>Rösträtt i valet har yrkesverksamma medlemmar och pensionärsmedlemmar</a:t>
            </a:r>
          </a:p>
          <a:p>
            <a:pPr marL="179705" indent="-179705"/>
            <a:r>
              <a:rPr lang="sv-SE" dirty="0"/>
              <a:t>81 ledamöter ska röstas fram</a:t>
            </a:r>
          </a:p>
          <a:p>
            <a:pPr marL="179705" indent="-179705"/>
            <a:r>
              <a:rPr lang="sv-SE" dirty="0"/>
              <a:t>En röst läggs på antingen en lista eller en kandidat på en lista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55746050-A432-04B9-1DF8-7DB4C84BB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911" y="477874"/>
            <a:ext cx="2096843" cy="19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669D8EA-07A6-42A1-9131-7AAFF858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Det här är Ingenjörsfullmäktige</a:t>
            </a:r>
            <a:br>
              <a:rPr lang="sv-SE" dirty="0"/>
            </a:br>
            <a:br>
              <a:rPr lang="sv-SE" dirty="0"/>
            </a:br>
            <a:endParaRPr lang="sv-SE" b="0" i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F03E69-3879-4D61-B8D0-28CB5361B3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800" y="1954910"/>
            <a:ext cx="2880000" cy="3032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Fakta</a:t>
            </a:r>
            <a:endParaRPr lang="en-US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0FC905-D976-46CC-9F7D-0B3A333EC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8800" y="2305025"/>
            <a:ext cx="2880000" cy="3688975"/>
          </a:xfrm>
        </p:spPr>
        <p:txBody>
          <a:bodyPr vert="horz" lIns="0" tIns="0" rIns="0" bIns="0" rtlCol="0" anchor="t">
            <a:normAutofit/>
          </a:bodyPr>
          <a:lstStyle/>
          <a:p>
            <a:pPr marL="143510" indent="-143510">
              <a:lnSpc>
                <a:spcPct val="100000"/>
              </a:lnSpc>
            </a:pPr>
            <a:r>
              <a:rPr lang="sv-SE" sz="1200" dirty="0"/>
              <a:t>Förbudets högsta beslutande organ</a:t>
            </a:r>
            <a:endParaRPr lang="sv-SE" sz="12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 dirty="0"/>
          </a:p>
          <a:p>
            <a:pPr marL="143510" indent="-143510">
              <a:lnSpc>
                <a:spcPct val="100000"/>
              </a:lnSpc>
            </a:pPr>
            <a:r>
              <a:rPr lang="sv-SE" sz="1200" dirty="0"/>
              <a:t>81 yrkesverksamma ledamöter samt 14 teknologer, totalt 95 mandat</a:t>
            </a:r>
            <a:endParaRPr lang="sv-SE" sz="12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 dirty="0"/>
          </a:p>
          <a:p>
            <a:pPr marL="143510" indent="-143510">
              <a:lnSpc>
                <a:spcPct val="100000"/>
              </a:lnSpc>
            </a:pPr>
            <a:r>
              <a:rPr lang="sv-SE" sz="1200" dirty="0"/>
              <a:t>Beslutar bland annat om </a:t>
            </a:r>
            <a:endParaRPr lang="sv-SE" sz="1200" dirty="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 dirty="0"/>
              <a:t>vision</a:t>
            </a:r>
            <a:endParaRPr lang="sv-SE" sz="1200" dirty="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 dirty="0"/>
              <a:t>politiska program</a:t>
            </a:r>
            <a:endParaRPr lang="sv-SE" sz="1200" dirty="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 dirty="0"/>
              <a:t>budget och avgifter </a:t>
            </a:r>
          </a:p>
          <a:p>
            <a:pPr marL="518160" lvl="1" indent="-179070">
              <a:lnSpc>
                <a:spcPct val="100000"/>
              </a:lnSpc>
            </a:pPr>
            <a:r>
              <a:rPr lang="sv-SE" sz="1200" dirty="0"/>
              <a:t>centrala förtroendeuppdrag, t ex  till förbundsstyrelsen och valberedningen</a:t>
            </a:r>
            <a:endParaRPr lang="sv-SE" sz="1200" dirty="0">
              <a:cs typeface="Arial"/>
            </a:endParaRPr>
          </a:p>
          <a:p>
            <a:pPr marL="143510" indent="-143510">
              <a:lnSpc>
                <a:spcPct val="100000"/>
              </a:lnSpc>
            </a:pPr>
            <a:endParaRPr lang="sv-SE" sz="1200" dirty="0">
              <a:cs typeface="Arial"/>
            </a:endParaRPr>
          </a:p>
        </p:txBody>
      </p:sp>
      <p:pic>
        <p:nvPicPr>
          <p:cNvPr id="5" name="Bildobjekt 4">
            <a:hlinkClick r:id="rId3"/>
            <a:extLst>
              <a:ext uri="{FF2B5EF4-FFF2-40B4-BE49-F238E27FC236}">
                <a16:creationId xmlns:a16="http://schemas.microsoft.com/office/drawing/2014/main" id="{D8B672F5-4111-4677-8401-645CE104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28" y="1498030"/>
            <a:ext cx="6811915" cy="427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482D7-991F-4BFF-90C0-C329D56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ska jag rösta?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86189-9E09-4D4C-B496-FD091703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799" y="1656000"/>
            <a:ext cx="5756022" cy="432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Du är med och stärker förbundets medlemsdemokrati. </a:t>
            </a:r>
          </a:p>
          <a:p>
            <a:r>
              <a:rPr lang="sv-SE" dirty="0"/>
              <a:t>Du påverkar vilka personer som ska företräda dig i beslut som rör förbundets framtid. </a:t>
            </a:r>
          </a:p>
          <a:p>
            <a:r>
              <a:rPr lang="sv-SE" dirty="0"/>
              <a:t>Du påverkar vilka frågor som förbundet ska arbeta med.</a:t>
            </a:r>
          </a:p>
          <a:p>
            <a:r>
              <a:rPr lang="sv-SE" dirty="0"/>
              <a:t>Din röst gör också skillnad globalt eftersom förbundet ger 10 kr per lagd röst till Ingenjörer utan gränsers verksamhet. </a:t>
            </a:r>
            <a:endParaRPr lang="sv-SE" dirty="0">
              <a:cs typeface="Arial"/>
            </a:endParaRPr>
          </a:p>
        </p:txBody>
      </p:sp>
      <p:pic>
        <p:nvPicPr>
          <p:cNvPr id="6" name="Bildobjekt 5" descr="En bild som visar text, flaska, porslin, kärl&#10;&#10;Automatiskt genererad beskrivning">
            <a:extLst>
              <a:ext uri="{FF2B5EF4-FFF2-40B4-BE49-F238E27FC236}">
                <a16:creationId xmlns:a16="http://schemas.microsoft.com/office/drawing/2014/main" id="{4FC57E0B-1CCD-47BF-A3C9-232A7081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26" y="5385954"/>
            <a:ext cx="2583150" cy="590202"/>
          </a:xfrm>
          <a:prstGeom prst="rect">
            <a:avLst/>
          </a:prstGeom>
          <a:noFill/>
        </p:spPr>
      </p:pic>
      <p:pic>
        <p:nvPicPr>
          <p:cNvPr id="5" name="Bildobjekt 4" descr="En bild som visar person, klädsel, Laboratorierock, glasögon&#10;&#10;AI-genererat innehåll kan vara felaktigt.">
            <a:extLst>
              <a:ext uri="{FF2B5EF4-FFF2-40B4-BE49-F238E27FC236}">
                <a16:creationId xmlns:a16="http://schemas.microsoft.com/office/drawing/2014/main" id="{D5B1B00F-4478-96AA-EE17-AA274E18F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81" y="2557894"/>
            <a:ext cx="1284111" cy="192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 descr="En bild som visar person, klädsel, utomhus, himmel&#10;&#10;AI-genererat innehåll kan vara felaktigt.">
            <a:extLst>
              <a:ext uri="{FF2B5EF4-FFF2-40B4-BE49-F238E27FC236}">
                <a16:creationId xmlns:a16="http://schemas.microsoft.com/office/drawing/2014/main" id="{1D35AAB9-14A3-51C5-A892-3BD4D7A56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88" y="2557894"/>
            <a:ext cx="1284111" cy="192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346D540B-04FE-2F2E-789B-F42894C88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43" y="447775"/>
            <a:ext cx="1284111" cy="192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objekt 12" descr="En bild som visar person, Människoansikte, klädsel, inomhus&#10;&#10;AI-genererat innehåll kan vara felaktigt.">
            <a:extLst>
              <a:ext uri="{FF2B5EF4-FFF2-40B4-BE49-F238E27FC236}">
                <a16:creationId xmlns:a16="http://schemas.microsoft.com/office/drawing/2014/main" id="{A58203B7-D984-EEB3-E1D4-6E8D80C26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95" y="2557894"/>
            <a:ext cx="1284111" cy="192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objekt 16" descr="En bild som visar person, Människoansikte, klädsel, leende&#10;&#10;AI-genererat innehåll kan vara felaktigt.">
            <a:extLst>
              <a:ext uri="{FF2B5EF4-FFF2-40B4-BE49-F238E27FC236}">
                <a16:creationId xmlns:a16="http://schemas.microsoft.com/office/drawing/2014/main" id="{A4E3AF9D-FCD0-BBEE-CC9C-629AB3BA7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444843"/>
            <a:ext cx="1286066" cy="1929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6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F4AE5-E27F-4A18-B7A6-6AEEB3DF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När, var och hur röstar jag?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0855C-FD32-4E84-8C3D-F93D41BF5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799" y="1746000"/>
            <a:ext cx="6084885" cy="432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Röstperiod: 10 </a:t>
            </a:r>
            <a:r>
              <a:rPr lang="sv-SE" b="1" dirty="0"/>
              <a:t>– </a:t>
            </a:r>
            <a:r>
              <a:rPr lang="en-US" b="1" dirty="0"/>
              <a:t>30 April</a:t>
            </a:r>
          </a:p>
          <a:p>
            <a:pPr marL="0" indent="0">
              <a:buNone/>
            </a:pPr>
            <a:r>
              <a:rPr lang="en-US" dirty="0"/>
              <a:t>Två alternativ för att rösta:</a:t>
            </a:r>
            <a:endParaRPr lang="en-US" dirty="0">
              <a:cs typeface="Arial"/>
            </a:endParaRPr>
          </a:p>
          <a:p>
            <a:r>
              <a:rPr lang="sv-SE" dirty="0"/>
              <a:t>Klicka på din personliga länk i mejlet från Sveriges Ingenjörer den 10 april så kommer du direkt till valplattformen.  </a:t>
            </a:r>
          </a:p>
          <a:p>
            <a:r>
              <a:rPr lang="sv-SE" dirty="0"/>
              <a:t>Klicka här </a:t>
            </a:r>
            <a:r>
              <a:rPr lang="sv-SE" u="sng" dirty="0">
                <a:hlinkClick r:id="rId2"/>
              </a:rPr>
              <a:t>Det här är </a:t>
            </a:r>
            <a:r>
              <a:rPr lang="sv-SE" u="sng" dirty="0" err="1">
                <a:hlinkClick r:id="rId2"/>
              </a:rPr>
              <a:t>Ingenjörsvalet</a:t>
            </a:r>
            <a:r>
              <a:rPr lang="sv-SE" u="sng" dirty="0">
                <a:hlinkClick r:id="rId2"/>
              </a:rPr>
              <a:t> - Sveriges Ingenjörer</a:t>
            </a:r>
            <a:r>
              <a:rPr lang="sv-SE" dirty="0"/>
              <a:t> eller använd </a:t>
            </a:r>
            <a:r>
              <a:rPr lang="sv-SE" dirty="0" err="1"/>
              <a:t>qr-koden</a:t>
            </a:r>
            <a:r>
              <a:rPr lang="sv-SE" dirty="0"/>
              <a:t>. Klicka på Rösta för att komma till valplattformen där du identifierar dig med </a:t>
            </a:r>
            <a:r>
              <a:rPr lang="sv-SE" dirty="0" err="1"/>
              <a:t>BankID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Lägg din röst på önskvärd lista eller kandidat!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3E9B68E-D09B-B4C3-5BB0-F26593F2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9030" y="426465"/>
            <a:ext cx="3101926" cy="31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7E193-CD6A-41D2-B0DA-E07E9AC8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830247"/>
            <a:ext cx="5539454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dirty="0"/>
              <a:t>Valresultatet meddelas i maj.</a:t>
            </a:r>
          </a:p>
          <a:p>
            <a:pPr marL="179705" indent="-179705"/>
            <a:r>
              <a:rPr lang="sv-SE" dirty="0"/>
              <a:t>Resultatet meddelas på Sveriges Ingenjörers webbplats och i nyhetsbrev.</a:t>
            </a:r>
          </a:p>
          <a:p>
            <a:pPr marL="179705" indent="-179705"/>
            <a:r>
              <a:rPr lang="sv-SE" dirty="0"/>
              <a:t>De nyvalda ledamöterna i Ingenjörsfullmäktige tillträder 1 augusti 2026.</a:t>
            </a:r>
          </a:p>
          <a:p>
            <a:pPr marL="179705" indent="-179705"/>
            <a:r>
              <a:rPr lang="sv-SE" dirty="0">
                <a:cs typeface="Arial"/>
              </a:rPr>
              <a:t>Det nyvalda Ingenjörsfullmäktige har sitt första möte 22-24 november 2026.</a:t>
            </a:r>
          </a:p>
          <a:p>
            <a:pPr marL="0" indent="0">
              <a:buNone/>
            </a:pPr>
            <a:endParaRPr lang="sv-SE" dirty="0"/>
          </a:p>
          <a:p>
            <a:pPr marL="179705" indent="-179705"/>
            <a:endParaRPr lang="sv-SE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CC929-98EC-4C82-A784-178EBF0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vet jag hur det gick i valet? </a:t>
            </a:r>
            <a:endParaRPr lang="sv-SE" b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DFCD9E-EB90-4F55-98B7-1BA5DA0A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00" y="-270333"/>
            <a:ext cx="3506900" cy="35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veriges Ingenjorer"/>
              </a:rPr>
              <a:t>Frågor?</a:t>
            </a:r>
            <a:br>
              <a:rPr lang="sv-SE" dirty="0">
                <a:latin typeface="Sveriges Ingenjorer" panose="00000500000000000000" pitchFamily="50" charset="0"/>
              </a:rPr>
            </a:br>
            <a:br>
              <a:rPr lang="sv-SE" sz="2000" dirty="0">
                <a:latin typeface="Sveriges Ingenjorer" panose="00000500000000000000" pitchFamily="50" charset="0"/>
              </a:rPr>
            </a:br>
            <a:r>
              <a:rPr lang="sv-SE" sz="2800" b="0" dirty="0">
                <a:latin typeface="Sveriges Ingenjor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val@sverigesingenjorer.se</a:t>
            </a:r>
            <a:r>
              <a:rPr lang="sv-SE" sz="2800" b="0" dirty="0">
                <a:latin typeface="Sveriges Ingenjore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574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Sveriges Ingenjorer" panose="00000500000000000000" pitchFamily="50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84676057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1234b8-a07f-4315-b19a-b24e42894ecf">
      <UserInfo>
        <DisplayName>Jenny Sjöberg</DisplayName>
        <AccountId>52</AccountId>
        <AccountType/>
      </UserInfo>
      <UserInfo>
        <DisplayName>Elisabeth Arbin</DisplayName>
        <AccountId>45</AccountId>
        <AccountType/>
      </UserInfo>
    </SharedWithUsers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4F8B3-0C50-4A37-9E49-D2027FB4A82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cfd811cb-b435-46d2-b6f4-6ff4bff6b625"/>
    <ds:schemaRef ds:uri="121e14a4-b59e-41d8-bdb0-b00280de7d13"/>
    <ds:schemaRef ds:uri="648094f7-0841-423d-af51-43f32f6c788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01A3A-2D14-4439-ABCA-2550C0E48B51}"/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368</Words>
  <Application>Microsoft Office PowerPoint</Application>
  <PresentationFormat>Bredbild</PresentationFormat>
  <Paragraphs>47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Sveriges Ingenjorer</vt:lpstr>
      <vt:lpstr>Wingdings</vt:lpstr>
      <vt:lpstr>Sveriges Ingenjörer 2020, v0,9</vt:lpstr>
      <vt:lpstr>Ingenjörsvalet 2026</vt:lpstr>
      <vt:lpstr>Vad är Ingenjörsvalet?    </vt:lpstr>
      <vt:lpstr>Det här är Ingenjörsfullmäktige  </vt:lpstr>
      <vt:lpstr>Varför ska jag rösta? </vt:lpstr>
      <vt:lpstr>När, var och hur röstar jag? </vt:lpstr>
      <vt:lpstr>När vet jag hur det gick i valet? </vt:lpstr>
      <vt:lpstr>Frågor?  val@sverigesingenjorer.se 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PPT_Info om Ingenjörsvalet 2026</dc:title>
  <dc:creator>Elisabehth Arbin</dc:creator>
  <cp:lastModifiedBy>Jenny Sjöberg</cp:lastModifiedBy>
  <cp:revision>17</cp:revision>
  <dcterms:created xsi:type="dcterms:W3CDTF">2020-08-21T09:23:01Z</dcterms:created>
  <dcterms:modified xsi:type="dcterms:W3CDTF">2026-03-13T13:47:04Z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SIP_Label_7fea2623-af8f-4fb8-b1cf-b63cc8e496aa_Enabled">
    <vt:lpwstr>true</vt:lpwstr>
  </property>
  <property fmtid="{D5CDD505-2E9C-101B-9397-08002B2CF9AE}" pid="4" name="MSIP_Label_7fea2623-af8f-4fb8-b1cf-b63cc8e496aa_SetDate">
    <vt:lpwstr>2021-10-15T10:06:48Z</vt:lpwstr>
  </property>
  <property fmtid="{D5CDD505-2E9C-101B-9397-08002B2CF9AE}" pid="5" name="MSIP_Label_7fea2623-af8f-4fb8-b1cf-b63cc8e496aa_Method">
    <vt:lpwstr>Standard</vt:lpwstr>
  </property>
  <property fmtid="{D5CDD505-2E9C-101B-9397-08002B2CF9AE}" pid="6" name="MSIP_Label_7fea2623-af8f-4fb8-b1cf-b63cc8e496aa_Name">
    <vt:lpwstr>Internal</vt:lpwstr>
  </property>
  <property fmtid="{D5CDD505-2E9C-101B-9397-08002B2CF9AE}" pid="7" name="MSIP_Label_7fea2623-af8f-4fb8-b1cf-b63cc8e496aa_SiteId">
    <vt:lpwstr>81fa766e-a349-4867-8bf4-ab35e250a08f</vt:lpwstr>
  </property>
  <property fmtid="{D5CDD505-2E9C-101B-9397-08002B2CF9AE}" pid="8" name="MSIP_Label_7fea2623-af8f-4fb8-b1cf-b63cc8e496aa_ActionId">
    <vt:lpwstr>7d116c2f-50b6-4e55-98b7-5127d8576438</vt:lpwstr>
  </property>
  <property fmtid="{D5CDD505-2E9C-101B-9397-08002B2CF9AE}" pid="9" name="MSIP_Label_7fea2623-af8f-4fb8-b1cf-b63cc8e496aa_ContentBits">
    <vt:lpwstr>0</vt:lpwstr>
  </property>
  <property fmtid="{D5CDD505-2E9C-101B-9397-08002B2CF9AE}" pid="10" name="MediaServiceImageTags">
    <vt:lpwstr/>
  </property>
</Properties>
</file>