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9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7784"/>
    <a:srgbClr val="7B878E"/>
    <a:srgbClr val="B1C3C9"/>
    <a:srgbClr val="E36190"/>
    <a:srgbClr val="E36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3D5571-A7B2-D340-A139-06682D85A106}" v="2" dt="2021-03-11T14:38:53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91" autoAdjust="0"/>
    <p:restoredTop sz="95445"/>
  </p:normalViewPr>
  <p:slideViewPr>
    <p:cSldViewPr snapToGrid="0">
      <p:cViewPr varScale="1">
        <p:scale>
          <a:sx n="156" d="100"/>
          <a:sy n="156" d="100"/>
        </p:scale>
        <p:origin x="216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61" d="100"/>
          <a:sy n="161" d="100"/>
        </p:scale>
        <p:origin x="4080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Bergqvist" userId="20c5c265-5d62-48fe-8edc-954208bfa6b9" providerId="ADAL" clId="{B83D5571-A7B2-D340-A139-06682D85A106}"/>
    <pc:docChg chg="custSel addSld delSld modMainMaster">
      <pc:chgData name="Daniel Bergqvist" userId="20c5c265-5d62-48fe-8edc-954208bfa6b9" providerId="ADAL" clId="{B83D5571-A7B2-D340-A139-06682D85A106}" dt="2021-03-11T14:40:12.280" v="18" actId="2696"/>
      <pc:docMkLst>
        <pc:docMk/>
      </pc:docMkLst>
      <pc:sldChg chg="del">
        <pc:chgData name="Daniel Bergqvist" userId="20c5c265-5d62-48fe-8edc-954208bfa6b9" providerId="ADAL" clId="{B83D5571-A7B2-D340-A139-06682D85A106}" dt="2021-03-11T14:40:12.280" v="18" actId="2696"/>
        <pc:sldMkLst>
          <pc:docMk/>
          <pc:sldMk cId="2974871663" sldId="260"/>
        </pc:sldMkLst>
      </pc:sldChg>
      <pc:sldChg chg="new del">
        <pc:chgData name="Daniel Bergqvist" userId="20c5c265-5d62-48fe-8edc-954208bfa6b9" providerId="ADAL" clId="{B83D5571-A7B2-D340-A139-06682D85A106}" dt="2021-03-11T14:40:08.590" v="17" actId="2696"/>
        <pc:sldMkLst>
          <pc:docMk/>
          <pc:sldMk cId="4198600346" sldId="261"/>
        </pc:sldMkLst>
      </pc:sldChg>
      <pc:sldMasterChg chg="modSldLayout">
        <pc:chgData name="Daniel Bergqvist" userId="20c5c265-5d62-48fe-8edc-954208bfa6b9" providerId="ADAL" clId="{B83D5571-A7B2-D340-A139-06682D85A106}" dt="2021-03-11T14:39:44.844" v="15" actId="1076"/>
        <pc:sldMasterMkLst>
          <pc:docMk/>
          <pc:sldMasterMk cId="214171647" sldId="2147483660"/>
        </pc:sldMasterMkLst>
        <pc:sldLayoutChg chg="addSp delSp modSp mod">
          <pc:chgData name="Daniel Bergqvist" userId="20c5c265-5d62-48fe-8edc-954208bfa6b9" providerId="ADAL" clId="{B83D5571-A7B2-D340-A139-06682D85A106}" dt="2021-03-11T14:39:44.844" v="15" actId="1076"/>
          <pc:sldLayoutMkLst>
            <pc:docMk/>
            <pc:sldMasterMk cId="214171647" sldId="2147483660"/>
            <pc:sldLayoutMk cId="2637909471" sldId="2147483685"/>
          </pc:sldLayoutMkLst>
          <pc:spChg chg="del">
            <ac:chgData name="Daniel Bergqvist" userId="20c5c265-5d62-48fe-8edc-954208bfa6b9" providerId="ADAL" clId="{B83D5571-A7B2-D340-A139-06682D85A106}" dt="2021-03-11T14:37:52.035" v="2" actId="478"/>
            <ac:spMkLst>
              <pc:docMk/>
              <pc:sldMasterMk cId="214171647" sldId="2147483660"/>
              <pc:sldLayoutMk cId="2637909471" sldId="2147483685"/>
              <ac:spMk id="3" creationId="{00000000-0000-0000-0000-000000000000}"/>
            </ac:spMkLst>
          </pc:spChg>
          <pc:spChg chg="add mod">
            <ac:chgData name="Daniel Bergqvist" userId="20c5c265-5d62-48fe-8edc-954208bfa6b9" providerId="ADAL" clId="{B83D5571-A7B2-D340-A139-06682D85A106}" dt="2021-03-11T14:39:36.166" v="13" actId="1076"/>
            <ac:spMkLst>
              <pc:docMk/>
              <pc:sldMasterMk cId="214171647" sldId="2147483660"/>
              <pc:sldLayoutMk cId="2637909471" sldId="2147483685"/>
              <ac:spMk id="9" creationId="{DF66A7FA-85D8-CD4A-8CAC-E423AE0DF2FE}"/>
            </ac:spMkLst>
          </pc:spChg>
          <pc:spChg chg="add mod">
            <ac:chgData name="Daniel Bergqvist" userId="20c5c265-5d62-48fe-8edc-954208bfa6b9" providerId="ADAL" clId="{B83D5571-A7B2-D340-A139-06682D85A106}" dt="2021-03-11T14:39:36.166" v="13" actId="1076"/>
            <ac:spMkLst>
              <pc:docMk/>
              <pc:sldMasterMk cId="214171647" sldId="2147483660"/>
              <pc:sldLayoutMk cId="2637909471" sldId="2147483685"/>
              <ac:spMk id="10" creationId="{9883B3A4-1E9A-C14C-8677-6BB32F100939}"/>
            </ac:spMkLst>
          </pc:spChg>
          <pc:spChg chg="del">
            <ac:chgData name="Daniel Bergqvist" userId="20c5c265-5d62-48fe-8edc-954208bfa6b9" providerId="ADAL" clId="{B83D5571-A7B2-D340-A139-06682D85A106}" dt="2021-03-11T14:37:52.035" v="2" actId="478"/>
            <ac:spMkLst>
              <pc:docMk/>
              <pc:sldMasterMk cId="214171647" sldId="2147483660"/>
              <pc:sldLayoutMk cId="2637909471" sldId="2147483685"/>
              <ac:spMk id="14" creationId="{21A8F6B0-1D33-D147-914B-34F354BC3C06}"/>
            </ac:spMkLst>
          </pc:spChg>
          <pc:spChg chg="mod">
            <ac:chgData name="Daniel Bergqvist" userId="20c5c265-5d62-48fe-8edc-954208bfa6b9" providerId="ADAL" clId="{B83D5571-A7B2-D340-A139-06682D85A106}" dt="2021-03-11T14:39:44.844" v="15" actId="1076"/>
            <ac:spMkLst>
              <pc:docMk/>
              <pc:sldMasterMk cId="214171647" sldId="2147483660"/>
              <pc:sldLayoutMk cId="2637909471" sldId="2147483685"/>
              <ac:spMk id="16" creationId="{00000000-0000-0000-0000-000000000000}"/>
            </ac:spMkLst>
          </pc:spChg>
          <pc:picChg chg="add mod">
            <ac:chgData name="Daniel Bergqvist" userId="20c5c265-5d62-48fe-8edc-954208bfa6b9" providerId="ADAL" clId="{B83D5571-A7B2-D340-A139-06682D85A106}" dt="2021-03-11T14:39:26.020" v="12" actId="12788"/>
            <ac:picMkLst>
              <pc:docMk/>
              <pc:sldMasterMk cId="214171647" sldId="2147483660"/>
              <pc:sldLayoutMk cId="2637909471" sldId="2147483685"/>
              <ac:picMk id="7" creationId="{6F7A04BC-C682-9A4A-8C68-C5CCF6492C0A}"/>
            </ac:picMkLst>
          </pc:picChg>
          <pc:picChg chg="del">
            <ac:chgData name="Daniel Bergqvist" userId="20c5c265-5d62-48fe-8edc-954208bfa6b9" providerId="ADAL" clId="{B83D5571-A7B2-D340-A139-06682D85A106}" dt="2021-03-11T14:37:52.035" v="2" actId="478"/>
            <ac:picMkLst>
              <pc:docMk/>
              <pc:sldMasterMk cId="214171647" sldId="2147483660"/>
              <pc:sldLayoutMk cId="2637909471" sldId="2147483685"/>
              <ac:picMk id="8" creationId="{C8DFB181-788A-4543-86BB-60D086D1E946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A4C8E9C-E9AA-9B42-9642-FC76C3EC06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F1B776-7C41-F046-8A6C-5C74D426C2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3E094-2018-8242-B5B9-0DAE34586326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2F5F1CB-F725-284E-84BB-56B95B6C5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1206E71-2A0B-C044-AF5E-D653066FCA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C6FB3-2158-A649-91E2-0D21B747B0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1260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55980-1714-42A5-992A-0DC43E7EC9A9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69317-3318-417A-8791-1BD08B4817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700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0E3C93E-A9EC-854E-B18D-188C2D574234}"/>
              </a:ext>
            </a:extLst>
          </p:cNvPr>
          <p:cNvSpPr/>
          <p:nvPr userDrawn="1"/>
        </p:nvSpPr>
        <p:spPr>
          <a:xfrm>
            <a:off x="266400" y="266400"/>
            <a:ext cx="11660400" cy="50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791202-E9F8-804F-9328-D6AB46F59D95}"/>
              </a:ext>
            </a:extLst>
          </p:cNvPr>
          <p:cNvSpPr/>
          <p:nvPr userDrawn="1"/>
        </p:nvSpPr>
        <p:spPr>
          <a:xfrm>
            <a:off x="10708192" y="93531"/>
            <a:ext cx="1391478" cy="139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316000" y="1573604"/>
            <a:ext cx="7560000" cy="2461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F0DE026-97C5-0A45-AA75-5BD4F930BD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00" y="5607320"/>
            <a:ext cx="754401" cy="99464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7CED22A-F075-AE41-9AD8-52272561CA07}"/>
              </a:ext>
            </a:extLst>
          </p:cNvPr>
          <p:cNvSpPr/>
          <p:nvPr userDrawn="1"/>
        </p:nvSpPr>
        <p:spPr>
          <a:xfrm>
            <a:off x="10785600" y="147132"/>
            <a:ext cx="1260000" cy="1260001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97D0DD4B-C1D0-CE4D-B944-EF05FEBFAC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6934" y="378466"/>
            <a:ext cx="797333" cy="797333"/>
          </a:xfrm>
          <a:prstGeom prst="rect">
            <a:avLst/>
          </a:prstGeom>
        </p:spPr>
      </p:pic>
      <p:sp>
        <p:nvSpPr>
          <p:cNvPr id="11" name="Underrubrik 2">
            <a:extLst>
              <a:ext uri="{FF2B5EF4-FFF2-40B4-BE49-F238E27FC236}">
                <a16:creationId xmlns:a16="http://schemas.microsoft.com/office/drawing/2014/main" id="{449B35F9-3FC4-6F48-8EC8-DA7BC7D84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6000" y="4636698"/>
            <a:ext cx="5040000" cy="288000"/>
          </a:xfrm>
          <a:prstGeom prst="rect">
            <a:avLst/>
          </a:prstGeom>
        </p:spPr>
        <p:txBody>
          <a:bodyPr bIns="46800" anchor="ctr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Författare</a:t>
            </a:r>
          </a:p>
        </p:txBody>
      </p:sp>
      <p:sp>
        <p:nvSpPr>
          <p:cNvPr id="12" name="Platshållare för text 13">
            <a:extLst>
              <a:ext uri="{FF2B5EF4-FFF2-40B4-BE49-F238E27FC236}">
                <a16:creationId xmlns:a16="http://schemas.microsoft.com/office/drawing/2014/main" id="{4B765500-4118-3C48-9077-2B6FD836C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6000" y="4326058"/>
            <a:ext cx="1800000" cy="2880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259925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414800" y="792000"/>
            <a:ext cx="9360000" cy="543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0291E53-DE67-A44C-B8C0-52243627919A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B57F9B1-4BD5-F343-8AB3-11F1DBF10462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E6E8C22-E231-8B4C-9ED8-04927918DBA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91608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ku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414800" y="1523950"/>
            <a:ext cx="9360000" cy="38101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1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Ett kortfattat och tydligt budskap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9E26092-9E0D-304B-A52D-508DA51200B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6CC28AA-B1ED-7F47-A044-907D2952D3E1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985D797-CD02-5B4D-B850-5F2363FA69FD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636002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E8510D7-2135-4F4D-BDAF-8995625301D5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123E27E-71F2-7A42-A18D-76428577ABC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8CB8708-1207-764B-9154-D6FAEE3AC98F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333153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19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lång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708600" y="1008000"/>
            <a:ext cx="4680000" cy="3081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mallen för rubrikformat</a:t>
            </a:r>
          </a:p>
        </p:txBody>
      </p:sp>
      <p:pic>
        <p:nvPicPr>
          <p:cNvPr id="5" name="Bildobjekt 4" descr="En bild som visar person, stående, inomhus, byggnad&#10;&#10;Automatiskt genererad beskrivning">
            <a:extLst>
              <a:ext uri="{FF2B5EF4-FFF2-40B4-BE49-F238E27FC236}">
                <a16:creationId xmlns:a16="http://schemas.microsoft.com/office/drawing/2014/main" id="{335DE16A-BABA-8843-9110-DF035EC9E269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2" t="30319" r="15619" b="16832"/>
          <a:stretch/>
        </p:blipFill>
        <p:spPr>
          <a:xfrm>
            <a:off x="6096000" y="266400"/>
            <a:ext cx="5828675" cy="63252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F7A04BC-C682-9A4A-8C68-C5CCF6492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00" y="5596952"/>
            <a:ext cx="754401" cy="994648"/>
          </a:xfrm>
          <a:prstGeom prst="rect">
            <a:avLst/>
          </a:prstGeom>
        </p:spPr>
      </p:pic>
      <p:sp>
        <p:nvSpPr>
          <p:cNvPr id="9" name="Underrubrik 2">
            <a:extLst>
              <a:ext uri="{FF2B5EF4-FFF2-40B4-BE49-F238E27FC236}">
                <a16:creationId xmlns:a16="http://schemas.microsoft.com/office/drawing/2014/main" id="{DF66A7FA-85D8-CD4A-8CAC-E423AE0DF2FE}"/>
              </a:ext>
            </a:extLst>
          </p:cNvPr>
          <p:cNvSpPr txBox="1">
            <a:spLocks/>
          </p:cNvSpPr>
          <p:nvPr userDrawn="1"/>
        </p:nvSpPr>
        <p:spPr>
          <a:xfrm>
            <a:off x="708600" y="4992090"/>
            <a:ext cx="4680000" cy="288000"/>
          </a:xfrm>
          <a:prstGeom prst="rect">
            <a:avLst/>
          </a:prstGeom>
        </p:spPr>
        <p:txBody>
          <a:bodyPr vert="horz" lIns="0" tIns="0" rIns="0" bIns="4680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Courier New" panose="02070309020205020404" pitchFamily="49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tx1"/>
                </a:solidFill>
              </a:rPr>
              <a:t>Författare</a:t>
            </a:r>
          </a:p>
        </p:txBody>
      </p:sp>
      <p:sp>
        <p:nvSpPr>
          <p:cNvPr id="10" name="Platshållare för text 13">
            <a:extLst>
              <a:ext uri="{FF2B5EF4-FFF2-40B4-BE49-F238E27FC236}">
                <a16:creationId xmlns:a16="http://schemas.microsoft.com/office/drawing/2014/main" id="{9883B3A4-1E9A-C14C-8677-6BB32F1009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8600" y="4681450"/>
            <a:ext cx="1800000" cy="2880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637909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0E3C93E-A9EC-854E-B18D-188C2D574234}"/>
              </a:ext>
            </a:extLst>
          </p:cNvPr>
          <p:cNvSpPr>
            <a:spLocks/>
          </p:cNvSpPr>
          <p:nvPr userDrawn="1"/>
        </p:nvSpPr>
        <p:spPr>
          <a:xfrm>
            <a:off x="266400" y="266400"/>
            <a:ext cx="11660400" cy="63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316000" y="4676022"/>
            <a:ext cx="7559999" cy="503077"/>
          </a:xfrm>
          <a:prstGeom prst="rect">
            <a:avLst/>
          </a:prstGeom>
        </p:spPr>
        <p:txBody>
          <a:bodyPr bIns="46800" anchor="ctr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Underrubrik/Författare</a:t>
            </a:r>
          </a:p>
        </p:txBody>
      </p:sp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316000" y="2211129"/>
            <a:ext cx="7560000" cy="2435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2165389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1414800" y="1907999"/>
            <a:ext cx="9360000" cy="4320000"/>
          </a:xfrm>
        </p:spPr>
        <p:txBody>
          <a:bodyPr/>
          <a:lstStyle>
            <a:lvl1pPr marL="1800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2pPr>
            <a:lvl3pPr marL="774000" indent="-179388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087200" indent="-228600">
              <a:lnSpc>
                <a:spcPct val="110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4pPr>
            <a:lvl5pPr marL="1389600" indent="-2286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15CEC36-D22A-AF41-A68F-21314787975C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9FBF5A7-1367-4840-AA51-9283DAF07684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900FAC62-4979-6340-AD9E-B811C21E2B97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09740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1414800" y="1908000"/>
            <a:ext cx="4572000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2"/>
          </p:nvPr>
        </p:nvSpPr>
        <p:spPr>
          <a:xfrm>
            <a:off x="6202800" y="1908000"/>
            <a:ext cx="4572000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4EB83CB5-F5C1-7048-9C97-FFA7901B17D7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921C03F-6891-CF4F-90FA-8FD9438B8999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05DA835-CBA2-A643-B0B5-B683D6EC6074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79607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B5F75E4-7329-BD49-9403-2CD939500244}"/>
              </a:ext>
            </a:extLst>
          </p:cNvPr>
          <p:cNvSpPr/>
          <p:nvPr userDrawn="1"/>
        </p:nvSpPr>
        <p:spPr>
          <a:xfrm>
            <a:off x="7282801" y="1798337"/>
            <a:ext cx="3491999" cy="44296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D7CFF0C-95E4-A346-B4F8-CF8E8908FF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88800" y="1954910"/>
            <a:ext cx="2880000" cy="303254"/>
          </a:xfrm>
        </p:spPr>
        <p:txBody>
          <a:bodyPr lIns="0" tIns="0" rIns="0" bIns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18D623E-D76B-B942-9E43-C3BDBAD5D4C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EA10B4E-CCC5-DC43-9FB5-94302318A2D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328FC12-27B4-5643-9853-FE510782BED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1C8D7AA8-9AA6-744E-93A4-D12A992FFD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4800" y="1908000"/>
            <a:ext cx="5562001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D6ECA93B-1886-BD45-9E4D-E09E8B2AECE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596000" y="2305025"/>
            <a:ext cx="2880000" cy="3688975"/>
          </a:xfrm>
        </p:spPr>
        <p:txBody>
          <a:bodyPr/>
          <a:lstStyle>
            <a:lvl1pPr marL="180000"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3519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innehållsdel me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2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8641653" y="1908001"/>
            <a:ext cx="2105706" cy="4320000"/>
          </a:xfrm>
          <a:prstGeom prst="rect">
            <a:avLst/>
          </a:prstGeom>
        </p:spPr>
        <p:txBody>
          <a:bodyPr lIns="0" tIns="0" rIns="0" bIns="0"/>
          <a:lstStyle>
            <a:lvl1pPr marL="144000" indent="-144000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Redigera format för bakgrundstext 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18D623E-D76B-B942-9E43-C3BDBAD5D4C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EA10B4E-CCC5-DC43-9FB5-94302318A2D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328FC12-27B4-5643-9853-FE510782BED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1C8D7AA8-9AA6-744E-93A4-D12A992FFD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4800" y="1908000"/>
            <a:ext cx="7074292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6522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414800" y="1908000"/>
            <a:ext cx="4572000" cy="5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14800" y="2556000"/>
            <a:ext cx="4572000" cy="3672000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02800" y="1908000"/>
            <a:ext cx="4572000" cy="5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02800" y="2556000"/>
            <a:ext cx="4572000" cy="3672000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2C6018D-03FB-3646-AD9A-4D2941A669D3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8A50803-1540-CF48-90CA-CF1B9154C0E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B031514-6388-9B45-AEE9-5E5C8046DDEF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33025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414798" y="1908000"/>
            <a:ext cx="9360001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E48720F-5586-0040-B283-A89104E55351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2D9B4B6-DBCA-F04D-895E-6E1BE7470F7E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C3CEFA3D-8231-F44E-892A-24C34ED322A9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88366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15" name="Platshållare för text 2"/>
          <p:cNvSpPr>
            <a:spLocks noGrp="1"/>
          </p:cNvSpPr>
          <p:nvPr>
            <p:ph type="body" idx="1"/>
          </p:nvPr>
        </p:nvSpPr>
        <p:spPr>
          <a:xfrm>
            <a:off x="1414800" y="1907999"/>
            <a:ext cx="936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91179EA-8514-C64D-A179-43CD66BE5CA3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485E92F-0C78-9F42-88BB-D7D3999B73E8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r>
              <a:rPr lang="sv-SE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1DED24C-9BAF-3B4E-9FC9-E6D52177AAFE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21417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5" r:id="rId2"/>
    <p:sldLayoutId id="2147483684" r:id="rId3"/>
    <p:sldLayoutId id="2147483663" r:id="rId4"/>
    <p:sldLayoutId id="2147483667" r:id="rId5"/>
    <p:sldLayoutId id="2147483668" r:id="rId6"/>
    <p:sldLayoutId id="2147483683" r:id="rId7"/>
    <p:sldLayoutId id="2147483676" r:id="rId8"/>
    <p:sldLayoutId id="2147483677" r:id="rId9"/>
    <p:sldLayoutId id="2147483678" r:id="rId10"/>
    <p:sldLayoutId id="2147483666" r:id="rId11"/>
    <p:sldLayoutId id="2147483679" r:id="rId12"/>
    <p:sldLayoutId id="2147483680" r:id="rId13"/>
  </p:sldLayoutIdLst>
  <p:hf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8400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74000" indent="-179388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Wingdings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7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Courier New" panose="02070309020205020404" pitchFamily="49" charset="0"/>
        <a:buChar char="o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6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36B214-1C01-7D4B-BA2D-A41A9809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D357FC-97D3-2345-ABA4-342485FE1B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B73397C-87B6-D844-8B0D-AA0528255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6405433"/>
      </p:ext>
    </p:extLst>
  </p:cSld>
  <p:clrMapOvr>
    <a:masterClrMapping/>
  </p:clrMapOvr>
</p:sld>
</file>

<file path=ppt/theme/theme1.xml><?xml version="1.0" encoding="utf-8"?>
<a:theme xmlns:a="http://schemas.openxmlformats.org/drawingml/2006/main" name="Sveriges Ingenjörer 2020, v0,9">
  <a:themeElements>
    <a:clrScheme name="Version 0,9">
      <a:dk1>
        <a:srgbClr val="000000"/>
      </a:dk1>
      <a:lt1>
        <a:srgbClr val="FFFFFF"/>
      </a:lt1>
      <a:dk2>
        <a:srgbClr val="7B878E"/>
      </a:dk2>
      <a:lt2>
        <a:srgbClr val="F5F6F7"/>
      </a:lt2>
      <a:accent1>
        <a:srgbClr val="0099CC"/>
      </a:accent1>
      <a:accent2>
        <a:srgbClr val="E36190"/>
      </a:accent2>
      <a:accent3>
        <a:srgbClr val="B1C3C9"/>
      </a:accent3>
      <a:accent4>
        <a:srgbClr val="5CD6FF"/>
      </a:accent4>
      <a:accent5>
        <a:srgbClr val="006B8F"/>
      </a:accent5>
      <a:accent6>
        <a:srgbClr val="DC2E6B"/>
      </a:accent6>
      <a:hlink>
        <a:srgbClr val="0563C1"/>
      </a:hlink>
      <a:folHlink>
        <a:srgbClr val="954F72"/>
      </a:folHlink>
    </a:clrScheme>
    <a:fontScheme name="Sveriges Ingenjör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27784"/>
        </a:solidFill>
        <a:ln>
          <a:noFill/>
        </a:ln>
      </a:spPr>
      <a:bodyPr rtlCol="0" anchor="ctr"/>
      <a:lstStyle>
        <a:defPPr algn="ctr">
          <a:defRPr dirty="0">
            <a:ln w="0">
              <a:noFill/>
            </a:ln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veriges Ingenjörer Mall" id="{87A1B75F-FF2E-AB40-9358-22F0E5C8B765}" vid="{B1165ED6-1901-F64F-8A32-9E7B694573B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78BD38D2482A45B259B10CD24C2698" ma:contentTypeVersion="14" ma:contentTypeDescription="Skapa ett nytt dokument." ma:contentTypeScope="" ma:versionID="e3805a66f8283d5ab16a2aea62bd0866">
  <xsd:schema xmlns:xsd="http://www.w3.org/2001/XMLSchema" xmlns:xs="http://www.w3.org/2001/XMLSchema" xmlns:p="http://schemas.microsoft.com/office/2006/metadata/properties" xmlns:ns2="338166e3-3174-4fc2-9c17-16a589e3932d" xmlns:ns3="dd1234b8-a07f-4315-b19a-b24e42894ecf" targetNamespace="http://schemas.microsoft.com/office/2006/metadata/properties" ma:root="true" ma:fieldsID="4a3f72d3ac5c82820d8da88c6140b96f" ns2:_="" ns3:_="">
    <xsd:import namespace="338166e3-3174-4fc2-9c17-16a589e3932d"/>
    <xsd:import namespace="dd1234b8-a07f-4315-b19a-b24e42894e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166e3-3174-4fc2-9c17-16a589e39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234b8-a07f-4315-b19a-b24e42894e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F299CD-5F34-4A8E-861C-B6B30C2164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6B5CD1-CF5C-41B2-BE79-62A382888637}"/>
</file>

<file path=customXml/itemProps3.xml><?xml version="1.0" encoding="utf-8"?>
<ds:datastoreItem xmlns:ds="http://schemas.openxmlformats.org/officeDocument/2006/customXml" ds:itemID="{80B4F8B3-0C50-4A37-9E49-D2027FB4A82A}">
  <ds:schemaRefs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51ba92bc-af1a-4dc1-ba6e-0ca47ae0286b"/>
    <ds:schemaRef ds:uri="8a1a1e35-260c-4351-9ffe-67b8df93a0f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7405</TotalTime>
  <Words>0</Words>
  <Application>Microsoft Macintosh PowerPoint</Application>
  <PresentationFormat>Bredbild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Wingdings</vt:lpstr>
      <vt:lpstr>Sveriges Ingenjörer 2020, v0,9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Teknik som en digital förmån</dc:title>
  <dc:creator>Daniel Bergqvist</dc:creator>
  <cp:lastModifiedBy>Daniel Bergqvist</cp:lastModifiedBy>
  <cp:revision>49</cp:revision>
  <dcterms:created xsi:type="dcterms:W3CDTF">2020-08-21T09:23:01Z</dcterms:created>
  <dcterms:modified xsi:type="dcterms:W3CDTF">2021-03-11T14:40:32Z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0x010100F578BD38D2482A45B259B10CD24C2698</vt:lpwstr>
  </property>
</Properties>
</file>