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3D5571-A7B2-D340-A139-06682D85A106}" v="2" dt="2021-03-11T14:38:53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91" autoAdjust="0"/>
    <p:restoredTop sz="95445"/>
  </p:normalViewPr>
  <p:slideViewPr>
    <p:cSldViewPr snapToGrid="0">
      <p:cViewPr varScale="1">
        <p:scale>
          <a:sx n="156" d="100"/>
          <a:sy n="156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1" d="100"/>
          <a:sy n="161" d="100"/>
        </p:scale>
        <p:origin x="4080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ergqvist" userId="20c5c265-5d62-48fe-8edc-954208bfa6b9" providerId="ADAL" clId="{B83D5571-A7B2-D340-A139-06682D85A106}"/>
    <pc:docChg chg="custSel addSld delSld modMainMaster">
      <pc:chgData name="Daniel Bergqvist" userId="20c5c265-5d62-48fe-8edc-954208bfa6b9" providerId="ADAL" clId="{B83D5571-A7B2-D340-A139-06682D85A106}" dt="2021-03-11T14:40:12.280" v="18" actId="2696"/>
      <pc:docMkLst>
        <pc:docMk/>
      </pc:docMkLst>
      <pc:sldChg chg="del">
        <pc:chgData name="Daniel Bergqvist" userId="20c5c265-5d62-48fe-8edc-954208bfa6b9" providerId="ADAL" clId="{B83D5571-A7B2-D340-A139-06682D85A106}" dt="2021-03-11T14:40:12.280" v="18" actId="2696"/>
        <pc:sldMkLst>
          <pc:docMk/>
          <pc:sldMk cId="2974871663" sldId="260"/>
        </pc:sldMkLst>
      </pc:sldChg>
      <pc:sldChg chg="new del">
        <pc:chgData name="Daniel Bergqvist" userId="20c5c265-5d62-48fe-8edc-954208bfa6b9" providerId="ADAL" clId="{B83D5571-A7B2-D340-A139-06682D85A106}" dt="2021-03-11T14:40:08.590" v="17" actId="2696"/>
        <pc:sldMkLst>
          <pc:docMk/>
          <pc:sldMk cId="4198600346" sldId="261"/>
        </pc:sldMkLst>
      </pc:sldChg>
      <pc:sldMasterChg chg="modSldLayout">
        <pc:chgData name="Daniel Bergqvist" userId="20c5c265-5d62-48fe-8edc-954208bfa6b9" providerId="ADAL" clId="{B83D5571-A7B2-D340-A139-06682D85A106}" dt="2021-03-11T14:39:44.844" v="15" actId="1076"/>
        <pc:sldMasterMkLst>
          <pc:docMk/>
          <pc:sldMasterMk cId="214171647" sldId="2147483660"/>
        </pc:sldMasterMkLst>
        <pc:sldLayoutChg chg="addSp delSp modSp mod">
          <pc:chgData name="Daniel Bergqvist" userId="20c5c265-5d62-48fe-8edc-954208bfa6b9" providerId="ADAL" clId="{B83D5571-A7B2-D340-A139-06682D85A106}" dt="2021-03-11T14:39:44.844" v="15" actId="1076"/>
          <pc:sldLayoutMkLst>
            <pc:docMk/>
            <pc:sldMasterMk cId="214171647" sldId="2147483660"/>
            <pc:sldLayoutMk cId="2637909471" sldId="2147483685"/>
          </pc:sldLayoutMkLst>
          <pc:spChg chg="del">
            <ac:chgData name="Daniel Bergqvist" userId="20c5c265-5d62-48fe-8edc-954208bfa6b9" providerId="ADAL" clId="{B83D5571-A7B2-D340-A139-06682D85A106}" dt="2021-03-11T14:37:52.035" v="2" actId="478"/>
            <ac:spMkLst>
              <pc:docMk/>
              <pc:sldMasterMk cId="214171647" sldId="2147483660"/>
              <pc:sldLayoutMk cId="2637909471" sldId="2147483685"/>
              <ac:spMk id="3" creationId="{00000000-0000-0000-0000-000000000000}"/>
            </ac:spMkLst>
          </pc:spChg>
          <pc:spChg chg="add mod">
            <ac:chgData name="Daniel Bergqvist" userId="20c5c265-5d62-48fe-8edc-954208bfa6b9" providerId="ADAL" clId="{B83D5571-A7B2-D340-A139-06682D85A106}" dt="2021-03-11T14:39:36.166" v="13" actId="1076"/>
            <ac:spMkLst>
              <pc:docMk/>
              <pc:sldMasterMk cId="214171647" sldId="2147483660"/>
              <pc:sldLayoutMk cId="2637909471" sldId="2147483685"/>
              <ac:spMk id="9" creationId="{DF66A7FA-85D8-CD4A-8CAC-E423AE0DF2FE}"/>
            </ac:spMkLst>
          </pc:spChg>
          <pc:spChg chg="add mod">
            <ac:chgData name="Daniel Bergqvist" userId="20c5c265-5d62-48fe-8edc-954208bfa6b9" providerId="ADAL" clId="{B83D5571-A7B2-D340-A139-06682D85A106}" dt="2021-03-11T14:39:36.166" v="13" actId="1076"/>
            <ac:spMkLst>
              <pc:docMk/>
              <pc:sldMasterMk cId="214171647" sldId="2147483660"/>
              <pc:sldLayoutMk cId="2637909471" sldId="2147483685"/>
              <ac:spMk id="10" creationId="{9883B3A4-1E9A-C14C-8677-6BB32F100939}"/>
            </ac:spMkLst>
          </pc:spChg>
          <pc:spChg chg="del">
            <ac:chgData name="Daniel Bergqvist" userId="20c5c265-5d62-48fe-8edc-954208bfa6b9" providerId="ADAL" clId="{B83D5571-A7B2-D340-A139-06682D85A106}" dt="2021-03-11T14:37:52.035" v="2" actId="478"/>
            <ac:spMkLst>
              <pc:docMk/>
              <pc:sldMasterMk cId="214171647" sldId="2147483660"/>
              <pc:sldLayoutMk cId="2637909471" sldId="2147483685"/>
              <ac:spMk id="14" creationId="{21A8F6B0-1D33-D147-914B-34F354BC3C06}"/>
            </ac:spMkLst>
          </pc:spChg>
          <pc:spChg chg="mod">
            <ac:chgData name="Daniel Bergqvist" userId="20c5c265-5d62-48fe-8edc-954208bfa6b9" providerId="ADAL" clId="{B83D5571-A7B2-D340-A139-06682D85A106}" dt="2021-03-11T14:39:44.844" v="15" actId="1076"/>
            <ac:spMkLst>
              <pc:docMk/>
              <pc:sldMasterMk cId="214171647" sldId="2147483660"/>
              <pc:sldLayoutMk cId="2637909471" sldId="2147483685"/>
              <ac:spMk id="16" creationId="{00000000-0000-0000-0000-000000000000}"/>
            </ac:spMkLst>
          </pc:spChg>
          <pc:picChg chg="add mod">
            <ac:chgData name="Daniel Bergqvist" userId="20c5c265-5d62-48fe-8edc-954208bfa6b9" providerId="ADAL" clId="{B83D5571-A7B2-D340-A139-06682D85A106}" dt="2021-03-11T14:39:26.020" v="12" actId="12788"/>
            <ac:picMkLst>
              <pc:docMk/>
              <pc:sldMasterMk cId="214171647" sldId="2147483660"/>
              <pc:sldLayoutMk cId="2637909471" sldId="2147483685"/>
              <ac:picMk id="7" creationId="{6F7A04BC-C682-9A4A-8C68-C5CCF6492C0A}"/>
            </ac:picMkLst>
          </pc:picChg>
          <pc:picChg chg="del">
            <ac:chgData name="Daniel Bergqvist" userId="20c5c265-5d62-48fe-8edc-954208bfa6b9" providerId="ADAL" clId="{B83D5571-A7B2-D340-A139-06682D85A106}" dt="2021-03-11T14:37:52.035" v="2" actId="478"/>
            <ac:picMkLst>
              <pc:docMk/>
              <pc:sldMasterMk cId="214171647" sldId="2147483660"/>
              <pc:sldLayoutMk cId="2637909471" sldId="2147483685"/>
              <ac:picMk id="8" creationId="{C8DFB181-788A-4543-86BB-60D086D1E946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36B214-1C01-7D4B-BA2D-A41A980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D357FC-97D3-2345-ABA4-342485FE1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73397C-87B6-D844-8B0D-AA0528255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405433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2" ma:contentTypeDescription="Skapa ett nytt dokument." ma:contentTypeScope="" ma:versionID="6df72a2cfc41b53fa35e46bdca97e805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3ef544192101ee3b1e9a3fe739815f21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F8C93-7314-493F-B11F-18D3D502CB0B}"/>
</file>

<file path=customXml/itemProps3.xml><?xml version="1.0" encoding="utf-8"?>
<ds:datastoreItem xmlns:ds="http://schemas.openxmlformats.org/officeDocument/2006/customXml" ds:itemID="{80B4F8B3-0C50-4A37-9E49-D2027FB4A82A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1ba92bc-af1a-4dc1-ba6e-0ca47ae0286b"/>
    <ds:schemaRef ds:uri="8a1a1e35-260c-4351-9ffe-67b8df93a0f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7405</TotalTime>
  <Words>0</Words>
  <Application>Microsoft Macintosh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Sveriges Ingenjörer 2020, v0,9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Daniel Bergqvist</cp:lastModifiedBy>
  <cp:revision>49</cp:revision>
  <dcterms:created xsi:type="dcterms:W3CDTF">2020-08-21T09:23:01Z</dcterms:created>
  <dcterms:modified xsi:type="dcterms:W3CDTF">2021-03-11T14:40:32Z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