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1" autoAdjust="0"/>
    <p:restoredTop sz="95445"/>
  </p:normalViewPr>
  <p:slideViewPr>
    <p:cSldViewPr snapToGrid="0">
      <p:cViewPr varScale="1">
        <p:scale>
          <a:sx n="89" d="100"/>
          <a:sy n="89" d="100"/>
        </p:scale>
        <p:origin x="84" y="14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408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ergqvist" userId="20c5c265-5d62-48fe-8edc-954208bfa6b9" providerId="ADAL" clId="{B83D5571-A7B2-D340-A139-06682D85A106}"/>
    <pc:docChg chg="custSel addSld delSld modMainMaster">
      <pc:chgData name="Daniel Bergqvist" userId="20c5c265-5d62-48fe-8edc-954208bfa6b9" providerId="ADAL" clId="{B83D5571-A7B2-D340-A139-06682D85A106}" dt="2021-03-11T14:40:12.280" v="18" actId="2696"/>
      <pc:docMkLst>
        <pc:docMk/>
      </pc:docMkLst>
      <pc:sldChg chg="del">
        <pc:chgData name="Daniel Bergqvist" userId="20c5c265-5d62-48fe-8edc-954208bfa6b9" providerId="ADAL" clId="{B83D5571-A7B2-D340-A139-06682D85A106}" dt="2021-03-11T14:40:12.280" v="18" actId="2696"/>
        <pc:sldMkLst>
          <pc:docMk/>
          <pc:sldMk cId="2974871663" sldId="260"/>
        </pc:sldMkLst>
      </pc:sldChg>
      <pc:sldChg chg="new del">
        <pc:chgData name="Daniel Bergqvist" userId="20c5c265-5d62-48fe-8edc-954208bfa6b9" providerId="ADAL" clId="{B83D5571-A7B2-D340-A139-06682D85A106}" dt="2021-03-11T14:40:08.590" v="17" actId="2696"/>
        <pc:sldMkLst>
          <pc:docMk/>
          <pc:sldMk cId="4198600346" sldId="261"/>
        </pc:sldMkLst>
      </pc:sldChg>
      <pc:sldMasterChg chg="modSldLayout">
        <pc:chgData name="Daniel Bergqvist" userId="20c5c265-5d62-48fe-8edc-954208bfa6b9" providerId="ADAL" clId="{B83D5571-A7B2-D340-A139-06682D85A106}" dt="2021-03-11T14:39:44.844" v="15" actId="1076"/>
        <pc:sldMasterMkLst>
          <pc:docMk/>
          <pc:sldMasterMk cId="214171647" sldId="2147483660"/>
        </pc:sldMasterMkLst>
        <pc:sldLayoutChg chg="addSp delSp modSp mod">
          <pc:chgData name="Daniel Bergqvist" userId="20c5c265-5d62-48fe-8edc-954208bfa6b9" providerId="ADAL" clId="{B83D5571-A7B2-D340-A139-06682D85A106}" dt="2021-03-11T14:39:44.844" v="15" actId="1076"/>
          <pc:sldLayoutMkLst>
            <pc:docMk/>
            <pc:sldMasterMk cId="214171647" sldId="2147483660"/>
            <pc:sldLayoutMk cId="2637909471" sldId="2147483685"/>
          </pc:sldLayoutMkLst>
        </pc:sldLayoutChg>
      </pc:sldMasterChg>
    </pc:docChg>
  </pc:docChgLst>
  <pc:docChgLst>
    <pc:chgData name="Krönert, Anke" userId="83667b69-e166-45c0-9dfd-e90d18848aba" providerId="ADAL" clId="{A8CA00F5-4A50-4F18-B6B3-B8FDED8E2DE3}"/>
    <pc:docChg chg="undo custSel addSld modSld">
      <pc:chgData name="Krönert, Anke" userId="83667b69-e166-45c0-9dfd-e90d18848aba" providerId="ADAL" clId="{A8CA00F5-4A50-4F18-B6B3-B8FDED8E2DE3}" dt="2025-04-03T14:09:27.683" v="209" actId="20577"/>
      <pc:docMkLst>
        <pc:docMk/>
      </pc:docMkLst>
      <pc:sldChg chg="modSp mod">
        <pc:chgData name="Krönert, Anke" userId="83667b69-e166-45c0-9dfd-e90d18848aba" providerId="ADAL" clId="{A8CA00F5-4A50-4F18-B6B3-B8FDED8E2DE3}" dt="2025-04-03T13:57:27.555" v="22" actId="20577"/>
        <pc:sldMkLst>
          <pc:docMk/>
          <pc:sldMk cId="1656405433" sldId="259"/>
        </pc:sldMkLst>
        <pc:spChg chg="mod">
          <ac:chgData name="Krönert, Anke" userId="83667b69-e166-45c0-9dfd-e90d18848aba" providerId="ADAL" clId="{A8CA00F5-4A50-4F18-B6B3-B8FDED8E2DE3}" dt="2025-04-03T13:57:21.941" v="10"/>
          <ac:spMkLst>
            <pc:docMk/>
            <pc:sldMk cId="1656405433" sldId="259"/>
            <ac:spMk id="2" creationId="{E236B214-1C01-7D4B-BA2D-A41A9809115E}"/>
          </ac:spMkLst>
        </pc:spChg>
        <pc:spChg chg="mod">
          <ac:chgData name="Krönert, Anke" userId="83667b69-e166-45c0-9dfd-e90d18848aba" providerId="ADAL" clId="{A8CA00F5-4A50-4F18-B6B3-B8FDED8E2DE3}" dt="2025-04-03T13:57:27.555" v="22" actId="20577"/>
          <ac:spMkLst>
            <pc:docMk/>
            <pc:sldMk cId="1656405433" sldId="259"/>
            <ac:spMk id="3" creationId="{EAD357FC-97D3-2345-ABA4-342485FE1B71}"/>
          </ac:spMkLst>
        </pc:spChg>
        <pc:spChg chg="mod">
          <ac:chgData name="Krönert, Anke" userId="83667b69-e166-45c0-9dfd-e90d18848aba" providerId="ADAL" clId="{A8CA00F5-4A50-4F18-B6B3-B8FDED8E2DE3}" dt="2025-04-03T13:57:05.479" v="6"/>
          <ac:spMkLst>
            <pc:docMk/>
            <pc:sldMk cId="1656405433" sldId="259"/>
            <ac:spMk id="4" creationId="{2B73397C-87B6-D844-8B0D-AA05282555CB}"/>
          </ac:spMkLst>
        </pc:spChg>
      </pc:sldChg>
      <pc:sldChg chg="modSp new mod">
        <pc:chgData name="Krönert, Anke" userId="83667b69-e166-45c0-9dfd-e90d18848aba" providerId="ADAL" clId="{A8CA00F5-4A50-4F18-B6B3-B8FDED8E2DE3}" dt="2025-04-03T14:00:08.184" v="70" actId="14100"/>
        <pc:sldMkLst>
          <pc:docMk/>
          <pc:sldMk cId="528758670" sldId="260"/>
        </pc:sldMkLst>
        <pc:spChg chg="mod">
          <ac:chgData name="Krönert, Anke" userId="83667b69-e166-45c0-9dfd-e90d18848aba" providerId="ADAL" clId="{A8CA00F5-4A50-4F18-B6B3-B8FDED8E2DE3}" dt="2025-04-03T14:00:08.184" v="70" actId="14100"/>
          <ac:spMkLst>
            <pc:docMk/>
            <pc:sldMk cId="528758670" sldId="260"/>
            <ac:spMk id="2" creationId="{014B8B6B-A234-9C26-90AF-EB47BCDEA1D0}"/>
          </ac:spMkLst>
        </pc:spChg>
        <pc:spChg chg="mod">
          <ac:chgData name="Krönert, Anke" userId="83667b69-e166-45c0-9dfd-e90d18848aba" providerId="ADAL" clId="{A8CA00F5-4A50-4F18-B6B3-B8FDED8E2DE3}" dt="2025-04-03T13:57:50.667" v="24"/>
          <ac:spMkLst>
            <pc:docMk/>
            <pc:sldMk cId="528758670" sldId="260"/>
            <ac:spMk id="3" creationId="{F9612928-AAC4-3CA2-268F-503955791033}"/>
          </ac:spMkLst>
        </pc:spChg>
      </pc:sldChg>
      <pc:sldChg chg="modSp new mod">
        <pc:chgData name="Krönert, Anke" userId="83667b69-e166-45c0-9dfd-e90d18848aba" providerId="ADAL" clId="{A8CA00F5-4A50-4F18-B6B3-B8FDED8E2DE3}" dt="2025-04-03T14:01:46.739" v="79" actId="1076"/>
        <pc:sldMkLst>
          <pc:docMk/>
          <pc:sldMk cId="3790457579" sldId="261"/>
        </pc:sldMkLst>
        <pc:spChg chg="mod">
          <ac:chgData name="Krönert, Anke" userId="83667b69-e166-45c0-9dfd-e90d18848aba" providerId="ADAL" clId="{A8CA00F5-4A50-4F18-B6B3-B8FDED8E2DE3}" dt="2025-04-03T14:01:46.739" v="79" actId="1076"/>
          <ac:spMkLst>
            <pc:docMk/>
            <pc:sldMk cId="3790457579" sldId="261"/>
            <ac:spMk id="2" creationId="{2B69BEEF-E624-B4FC-9B0D-FFF05968CCB8}"/>
          </ac:spMkLst>
        </pc:spChg>
        <pc:spChg chg="mod">
          <ac:chgData name="Krönert, Anke" userId="83667b69-e166-45c0-9dfd-e90d18848aba" providerId="ADAL" clId="{A8CA00F5-4A50-4F18-B6B3-B8FDED8E2DE3}" dt="2025-04-03T14:00:34.776" v="72"/>
          <ac:spMkLst>
            <pc:docMk/>
            <pc:sldMk cId="3790457579" sldId="261"/>
            <ac:spMk id="3" creationId="{2DF65CF9-5CFA-27B6-11D7-59C3EF040F71}"/>
          </ac:spMkLst>
        </pc:spChg>
      </pc:sldChg>
      <pc:sldChg chg="modSp new mod">
        <pc:chgData name="Krönert, Anke" userId="83667b69-e166-45c0-9dfd-e90d18848aba" providerId="ADAL" clId="{A8CA00F5-4A50-4F18-B6B3-B8FDED8E2DE3}" dt="2025-04-03T14:02:17.866" v="82"/>
        <pc:sldMkLst>
          <pc:docMk/>
          <pc:sldMk cId="908479130" sldId="262"/>
        </pc:sldMkLst>
        <pc:spChg chg="mod">
          <ac:chgData name="Krönert, Anke" userId="83667b69-e166-45c0-9dfd-e90d18848aba" providerId="ADAL" clId="{A8CA00F5-4A50-4F18-B6B3-B8FDED8E2DE3}" dt="2025-04-03T14:02:17.866" v="82"/>
          <ac:spMkLst>
            <pc:docMk/>
            <pc:sldMk cId="908479130" sldId="262"/>
            <ac:spMk id="2" creationId="{8C4079AC-665D-D195-E7DE-F0E974B29508}"/>
          </ac:spMkLst>
        </pc:spChg>
        <pc:spChg chg="mod">
          <ac:chgData name="Krönert, Anke" userId="83667b69-e166-45c0-9dfd-e90d18848aba" providerId="ADAL" clId="{A8CA00F5-4A50-4F18-B6B3-B8FDED8E2DE3}" dt="2025-04-03T14:02:08.181" v="81"/>
          <ac:spMkLst>
            <pc:docMk/>
            <pc:sldMk cId="908479130" sldId="262"/>
            <ac:spMk id="3" creationId="{51A9F007-276B-21A6-5BE5-0AD072799D3F}"/>
          </ac:spMkLst>
        </pc:spChg>
      </pc:sldChg>
      <pc:sldChg chg="modSp new mod">
        <pc:chgData name="Krönert, Anke" userId="83667b69-e166-45c0-9dfd-e90d18848aba" providerId="ADAL" clId="{A8CA00F5-4A50-4F18-B6B3-B8FDED8E2DE3}" dt="2025-04-03T14:04:38.790" v="95" actId="113"/>
        <pc:sldMkLst>
          <pc:docMk/>
          <pc:sldMk cId="4201694705" sldId="263"/>
        </pc:sldMkLst>
        <pc:spChg chg="mod">
          <ac:chgData name="Krönert, Anke" userId="83667b69-e166-45c0-9dfd-e90d18848aba" providerId="ADAL" clId="{A8CA00F5-4A50-4F18-B6B3-B8FDED8E2DE3}" dt="2025-04-03T14:02:54.753" v="85"/>
          <ac:spMkLst>
            <pc:docMk/>
            <pc:sldMk cId="4201694705" sldId="263"/>
            <ac:spMk id="2" creationId="{2A615088-D4B0-862B-C0F6-F3F6FFCD83EB}"/>
          </ac:spMkLst>
        </pc:spChg>
        <pc:spChg chg="mod">
          <ac:chgData name="Krönert, Anke" userId="83667b69-e166-45c0-9dfd-e90d18848aba" providerId="ADAL" clId="{A8CA00F5-4A50-4F18-B6B3-B8FDED8E2DE3}" dt="2025-04-03T14:04:38.790" v="95" actId="113"/>
          <ac:spMkLst>
            <pc:docMk/>
            <pc:sldMk cId="4201694705" sldId="263"/>
            <ac:spMk id="3" creationId="{8040C3C3-A54C-3B40-03A0-D02FFAB350EA}"/>
          </ac:spMkLst>
        </pc:spChg>
      </pc:sldChg>
      <pc:sldChg chg="modSp new mod">
        <pc:chgData name="Krönert, Anke" userId="83667b69-e166-45c0-9dfd-e90d18848aba" providerId="ADAL" clId="{A8CA00F5-4A50-4F18-B6B3-B8FDED8E2DE3}" dt="2025-04-03T14:04:09.937" v="93" actId="14100"/>
        <pc:sldMkLst>
          <pc:docMk/>
          <pc:sldMk cId="1636518810" sldId="264"/>
        </pc:sldMkLst>
        <pc:spChg chg="mod">
          <ac:chgData name="Krönert, Anke" userId="83667b69-e166-45c0-9dfd-e90d18848aba" providerId="ADAL" clId="{A8CA00F5-4A50-4F18-B6B3-B8FDED8E2DE3}" dt="2025-04-03T14:04:09.937" v="93" actId="14100"/>
          <ac:spMkLst>
            <pc:docMk/>
            <pc:sldMk cId="1636518810" sldId="264"/>
            <ac:spMk id="2" creationId="{4CC8E459-D64A-17D1-6B2E-E28AD51F3D75}"/>
          </ac:spMkLst>
        </pc:spChg>
        <pc:spChg chg="mod">
          <ac:chgData name="Krönert, Anke" userId="83667b69-e166-45c0-9dfd-e90d18848aba" providerId="ADAL" clId="{A8CA00F5-4A50-4F18-B6B3-B8FDED8E2DE3}" dt="2025-04-03T14:03:27.369" v="87"/>
          <ac:spMkLst>
            <pc:docMk/>
            <pc:sldMk cId="1636518810" sldId="264"/>
            <ac:spMk id="3" creationId="{5D62BEDB-7F28-8960-8CC3-D9072F9558D4}"/>
          </ac:spMkLst>
        </pc:spChg>
      </pc:sldChg>
      <pc:sldChg chg="modSp new mod">
        <pc:chgData name="Krönert, Anke" userId="83667b69-e166-45c0-9dfd-e90d18848aba" providerId="ADAL" clId="{A8CA00F5-4A50-4F18-B6B3-B8FDED8E2DE3}" dt="2025-04-03T14:07:07.326" v="154" actId="20577"/>
        <pc:sldMkLst>
          <pc:docMk/>
          <pc:sldMk cId="859912731" sldId="265"/>
        </pc:sldMkLst>
        <pc:spChg chg="mod">
          <ac:chgData name="Krönert, Anke" userId="83667b69-e166-45c0-9dfd-e90d18848aba" providerId="ADAL" clId="{A8CA00F5-4A50-4F18-B6B3-B8FDED8E2DE3}" dt="2025-04-03T14:07:07.326" v="154" actId="20577"/>
          <ac:spMkLst>
            <pc:docMk/>
            <pc:sldMk cId="859912731" sldId="265"/>
            <ac:spMk id="2" creationId="{4ADC6122-0571-77F0-D1B7-54829DBF4BA4}"/>
          </ac:spMkLst>
        </pc:spChg>
        <pc:spChg chg="mod">
          <ac:chgData name="Krönert, Anke" userId="83667b69-e166-45c0-9dfd-e90d18848aba" providerId="ADAL" clId="{A8CA00F5-4A50-4F18-B6B3-B8FDED8E2DE3}" dt="2025-04-03T14:05:08.729" v="97"/>
          <ac:spMkLst>
            <pc:docMk/>
            <pc:sldMk cId="859912731" sldId="265"/>
            <ac:spMk id="3" creationId="{B6C551ED-B7C2-DEF2-8FF0-149AA32A3346}"/>
          </ac:spMkLst>
        </pc:spChg>
      </pc:sldChg>
      <pc:sldChg chg="modSp new mod">
        <pc:chgData name="Krönert, Anke" userId="83667b69-e166-45c0-9dfd-e90d18848aba" providerId="ADAL" clId="{A8CA00F5-4A50-4F18-B6B3-B8FDED8E2DE3}" dt="2025-04-03T14:09:27.683" v="209" actId="20577"/>
        <pc:sldMkLst>
          <pc:docMk/>
          <pc:sldMk cId="1078866396" sldId="266"/>
        </pc:sldMkLst>
        <pc:spChg chg="mod">
          <ac:chgData name="Krönert, Anke" userId="83667b69-e166-45c0-9dfd-e90d18848aba" providerId="ADAL" clId="{A8CA00F5-4A50-4F18-B6B3-B8FDED8E2DE3}" dt="2025-04-03T14:09:27.683" v="209" actId="20577"/>
          <ac:spMkLst>
            <pc:docMk/>
            <pc:sldMk cId="1078866396" sldId="266"/>
            <ac:spMk id="2" creationId="{544CA052-3A3D-F950-B740-C4B96A6F2F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36B214-1C01-7D4B-BA2D-A41A980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Årsmöte Sveriges Ingenjörer</a:t>
            </a:r>
            <a:br>
              <a:rPr lang="sv-SE" dirty="0"/>
            </a:br>
            <a:r>
              <a:rPr lang="en-US" sz="3600" dirty="0"/>
              <a:t>Distrikt </a:t>
            </a:r>
            <a:r>
              <a:rPr lang="en-US" sz="3600" dirty="0" err="1"/>
              <a:t>Västmanland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D357FC-97D3-2345-ABA4-342485FE1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Anke Krönert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73397C-87B6-D844-8B0D-AA0528255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8. April</a:t>
            </a:r>
          </a:p>
        </p:txBody>
      </p:sp>
    </p:spTree>
    <p:extLst>
      <p:ext uri="{BB962C8B-B14F-4D97-AF65-F5344CB8AC3E}">
        <p14:creationId xmlns:p14="http://schemas.microsoft.com/office/powerpoint/2010/main" val="16564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4B8B6B-A234-9C26-90AF-EB47BCDE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800225"/>
            <a:ext cx="9360000" cy="442777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Agenda</a:t>
            </a:r>
            <a:br>
              <a:rPr lang="sv-SE" dirty="0"/>
            </a:br>
            <a:r>
              <a:rPr lang="sv-SE" dirty="0"/>
              <a:t>17:30		Årsmöte öppnas</a:t>
            </a:r>
          </a:p>
          <a:p>
            <a:pPr marL="2334600" lvl="5" indent="0">
              <a:buNone/>
            </a:pPr>
            <a:r>
              <a:rPr lang="sv-SE" dirty="0"/>
              <a:t>Verksamhetsberättelse 2024</a:t>
            </a:r>
            <a:br>
              <a:rPr lang="sv-SE" dirty="0"/>
            </a:br>
            <a:r>
              <a:rPr lang="sv-SE" dirty="0"/>
              <a:t>Verksamhetsplan 2025</a:t>
            </a:r>
            <a:br>
              <a:rPr lang="sv-SE" dirty="0"/>
            </a:br>
            <a:r>
              <a:rPr lang="sv-SE" dirty="0"/>
              <a:t>Resultat 2024 och Budget 2025</a:t>
            </a:r>
            <a:br>
              <a:rPr lang="sv-SE" dirty="0"/>
            </a:br>
            <a:r>
              <a:rPr lang="sv-SE" dirty="0"/>
              <a:t>Val av ledamöter</a:t>
            </a:r>
          </a:p>
          <a:p>
            <a:pPr marL="2334600" lvl="5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18:00		Årsmöte formaliadel avslutas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18:05		Starta eget – våga ta steget</a:t>
            </a:r>
            <a:br>
              <a:rPr lang="sv-SE" dirty="0"/>
            </a:br>
            <a:r>
              <a:rPr lang="sv-SE" dirty="0"/>
              <a:t>		Anders Hallgren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Paus: Förläggs under föredraget </a:t>
            </a:r>
          </a:p>
          <a:p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12928-AAC4-3CA2-268F-50395579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Årsmöte</a:t>
            </a:r>
            <a:r>
              <a:rPr lang="en-US" dirty="0"/>
              <a:t> Distrikt </a:t>
            </a:r>
            <a:r>
              <a:rPr lang="en-US" dirty="0" err="1"/>
              <a:t>Västmanland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2875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69BEEF-E624-B4FC-9B0D-FFF05968C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435894"/>
            <a:ext cx="9360000" cy="4706380"/>
          </a:xfrm>
        </p:spPr>
        <p:txBody>
          <a:bodyPr/>
          <a:lstStyle/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Mötets</a:t>
            </a:r>
            <a:r>
              <a:rPr lang="en-US" dirty="0"/>
              <a:t> </a:t>
            </a:r>
            <a:r>
              <a:rPr lang="en-US" dirty="0" err="1"/>
              <a:t>öppnande</a:t>
            </a:r>
            <a:endParaRPr lang="en-US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Upprättande</a:t>
            </a:r>
            <a:r>
              <a:rPr lang="en-US" dirty="0"/>
              <a:t> av </a:t>
            </a:r>
            <a:r>
              <a:rPr lang="en-US" dirty="0" err="1"/>
              <a:t>röstlängd</a:t>
            </a:r>
            <a:r>
              <a:rPr lang="en-US" dirty="0"/>
              <a:t> (</a:t>
            </a:r>
            <a:r>
              <a:rPr lang="en-US" dirty="0" err="1"/>
              <a:t>närvarolista</a:t>
            </a:r>
            <a:r>
              <a:rPr lang="en-US" dirty="0"/>
              <a:t>)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Val av </a:t>
            </a:r>
            <a:r>
              <a:rPr lang="en-US" dirty="0" err="1"/>
              <a:t>stämmoordförande</a:t>
            </a:r>
            <a:endParaRPr lang="en-US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Val av </a:t>
            </a:r>
            <a:r>
              <a:rPr lang="en-US" dirty="0" err="1"/>
              <a:t>protokollförare</a:t>
            </a:r>
            <a:r>
              <a:rPr lang="en-US" dirty="0"/>
              <a:t> (</a:t>
            </a:r>
            <a:r>
              <a:rPr lang="en-US" dirty="0" err="1"/>
              <a:t>årsmöte</a:t>
            </a:r>
            <a:r>
              <a:rPr lang="en-US" dirty="0"/>
              <a:t>)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Val av </a:t>
            </a:r>
            <a:r>
              <a:rPr lang="en-US" dirty="0" err="1"/>
              <a:t>protokolljusterare</a:t>
            </a:r>
            <a:r>
              <a:rPr lang="en-US" dirty="0"/>
              <a:t> (2 </a:t>
            </a:r>
            <a:r>
              <a:rPr lang="en-US" dirty="0" err="1"/>
              <a:t>stycken</a:t>
            </a:r>
            <a:r>
              <a:rPr lang="en-US" dirty="0"/>
              <a:t>, </a:t>
            </a:r>
            <a:r>
              <a:rPr lang="en-US" dirty="0" err="1"/>
              <a:t>tillika</a:t>
            </a:r>
            <a:r>
              <a:rPr lang="en-US" dirty="0"/>
              <a:t> </a:t>
            </a:r>
            <a:r>
              <a:rPr lang="en-US" dirty="0" err="1"/>
              <a:t>rösträknare</a:t>
            </a:r>
            <a:r>
              <a:rPr lang="en-US" dirty="0"/>
              <a:t>)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Fråga</a:t>
            </a:r>
            <a:r>
              <a:rPr lang="en-US" dirty="0"/>
              <a:t> om </a:t>
            </a:r>
            <a:r>
              <a:rPr lang="en-US" dirty="0" err="1"/>
              <a:t>Kallelse</a:t>
            </a:r>
            <a:r>
              <a:rPr lang="en-US" dirty="0"/>
              <a:t> till </a:t>
            </a:r>
            <a:r>
              <a:rPr lang="en-US" dirty="0" err="1"/>
              <a:t>årsmöte</a:t>
            </a:r>
            <a:r>
              <a:rPr lang="en-US" dirty="0"/>
              <a:t> </a:t>
            </a:r>
            <a:r>
              <a:rPr lang="en-US" dirty="0" err="1"/>
              <a:t>behörigen</a:t>
            </a:r>
            <a:r>
              <a:rPr lang="en-US" dirty="0"/>
              <a:t> </a:t>
            </a:r>
            <a:r>
              <a:rPr lang="en-US" dirty="0" err="1"/>
              <a:t>skett</a:t>
            </a:r>
            <a:endParaRPr lang="en-US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Föredragning</a:t>
            </a:r>
            <a:r>
              <a:rPr lang="en-US" dirty="0"/>
              <a:t> av </a:t>
            </a:r>
            <a:r>
              <a:rPr lang="en-US" dirty="0" err="1"/>
              <a:t>Verksamhetsberättelsen</a:t>
            </a:r>
            <a:r>
              <a:rPr lang="en-US" dirty="0"/>
              <a:t>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Föredragning</a:t>
            </a:r>
            <a:r>
              <a:rPr lang="en-US" dirty="0"/>
              <a:t> av </a:t>
            </a:r>
            <a:r>
              <a:rPr lang="en-US" dirty="0" err="1"/>
              <a:t>Verksamhetsplan</a:t>
            </a:r>
            <a:r>
              <a:rPr lang="en-US" dirty="0"/>
              <a:t>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Föredragning</a:t>
            </a:r>
            <a:r>
              <a:rPr lang="en-US" dirty="0"/>
              <a:t> av Budget &amp; </a:t>
            </a:r>
            <a:r>
              <a:rPr lang="en-US" dirty="0" err="1"/>
              <a:t>Resultat</a:t>
            </a:r>
            <a:r>
              <a:rPr lang="en-US" dirty="0"/>
              <a:t> 2024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Budgetförslag</a:t>
            </a:r>
            <a:r>
              <a:rPr lang="en-US" dirty="0"/>
              <a:t> 2025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Beslut</a:t>
            </a:r>
            <a:r>
              <a:rPr lang="en-US" dirty="0"/>
              <a:t> om </a:t>
            </a:r>
            <a:r>
              <a:rPr lang="en-US" dirty="0" err="1"/>
              <a:t>Ansvarsfrihet</a:t>
            </a:r>
            <a:r>
              <a:rPr lang="en-US" dirty="0"/>
              <a:t> för </a:t>
            </a:r>
            <a:r>
              <a:rPr lang="en-US" dirty="0" err="1"/>
              <a:t>styrelsen</a:t>
            </a:r>
            <a:endParaRPr lang="en-US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Val av </a:t>
            </a:r>
            <a:r>
              <a:rPr lang="en-US" dirty="0" err="1"/>
              <a:t>Styrelseledamöter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suppleanter</a:t>
            </a:r>
            <a:endParaRPr lang="en-US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Val av Revisor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Val av </a:t>
            </a:r>
            <a:r>
              <a:rPr lang="en-US" dirty="0" err="1"/>
              <a:t>Valberedning</a:t>
            </a:r>
            <a:endParaRPr lang="en-US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Årsmötes</a:t>
            </a:r>
            <a:r>
              <a:rPr lang="en-US" dirty="0"/>
              <a:t> </a:t>
            </a:r>
            <a:r>
              <a:rPr lang="en-US" dirty="0" err="1"/>
              <a:t>förmaliadel</a:t>
            </a:r>
            <a:r>
              <a:rPr lang="en-US" dirty="0"/>
              <a:t> </a:t>
            </a:r>
            <a:r>
              <a:rPr lang="en-US" dirty="0" err="1"/>
              <a:t>avslutas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65CF9-5CFA-27B6-11D7-59C3EF04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Årsmötes</a:t>
            </a:r>
            <a:r>
              <a:rPr lang="en-US" dirty="0"/>
              <a:t> </a:t>
            </a:r>
            <a:r>
              <a:rPr lang="en-US" dirty="0" err="1"/>
              <a:t>formalia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79045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4079AC-665D-D195-E7DE-F0E974B2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Möten</a:t>
            </a:r>
            <a:r>
              <a:rPr lang="en-US" dirty="0"/>
              <a:t> under </a:t>
            </a:r>
            <a:r>
              <a:rPr lang="en-US" dirty="0" err="1"/>
              <a:t>året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Totalt</a:t>
            </a:r>
            <a:r>
              <a:rPr lang="en-US" dirty="0"/>
              <a:t> var det 5 </a:t>
            </a:r>
            <a:r>
              <a:rPr lang="en-US" dirty="0" err="1"/>
              <a:t>sammanträden</a:t>
            </a:r>
            <a:r>
              <a:rPr lang="en-US" dirty="0"/>
              <a:t> (</a:t>
            </a:r>
            <a:r>
              <a:rPr lang="en-US" dirty="0" err="1"/>
              <a:t>fysiska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via TEAMS)</a:t>
            </a:r>
          </a:p>
          <a:p>
            <a:pPr lvl="1"/>
            <a:r>
              <a:rPr lang="en-US" dirty="0" err="1"/>
              <a:t>Distriktskonferens</a:t>
            </a:r>
            <a:endParaRPr lang="en-US" dirty="0"/>
          </a:p>
          <a:p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A9F007-276B-21A6-5BE5-0AD07279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Verksamhetsberättelse</a:t>
            </a:r>
            <a:r>
              <a:rPr lang="en-US" dirty="0"/>
              <a:t>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0847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615088-D4B0-862B-C0F6-F3F6FFCD8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Målsättningen</a:t>
            </a:r>
            <a:r>
              <a:rPr lang="en-US" dirty="0"/>
              <a:t> med </a:t>
            </a:r>
            <a:r>
              <a:rPr lang="en-US" dirty="0" err="1"/>
              <a:t>verksamhetsplanen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öka</a:t>
            </a:r>
            <a:r>
              <a:rPr lang="en-US" dirty="0"/>
              <a:t> </a:t>
            </a:r>
            <a:r>
              <a:rPr lang="en-US" dirty="0" err="1"/>
              <a:t>synligheten</a:t>
            </a:r>
            <a:r>
              <a:rPr lang="en-US" dirty="0"/>
              <a:t> av </a:t>
            </a:r>
            <a:r>
              <a:rPr lang="en-US" dirty="0" err="1"/>
              <a:t>distriktet</a:t>
            </a:r>
            <a:r>
              <a:rPr lang="en-US" dirty="0"/>
              <a:t> mot dem </a:t>
            </a:r>
            <a:r>
              <a:rPr lang="en-US" dirty="0" err="1"/>
              <a:t>enskilda</a:t>
            </a:r>
            <a:r>
              <a:rPr lang="en-US" dirty="0"/>
              <a:t> </a:t>
            </a:r>
            <a:r>
              <a:rPr lang="en-US" dirty="0" err="1"/>
              <a:t>medlemmar</a:t>
            </a:r>
            <a:r>
              <a:rPr lang="en-US" dirty="0"/>
              <a:t> / </a:t>
            </a:r>
            <a:r>
              <a:rPr lang="en-US" dirty="0" err="1"/>
              <a:t>medlemsgrupper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Årsmöte</a:t>
            </a:r>
            <a:r>
              <a:rPr lang="en-US" dirty="0"/>
              <a:t> 2025</a:t>
            </a:r>
          </a:p>
          <a:p>
            <a:r>
              <a:rPr lang="en-US" dirty="0" err="1"/>
              <a:t>Förtroendemannaträff</a:t>
            </a:r>
            <a:r>
              <a:rPr lang="en-US" dirty="0"/>
              <a:t> (</a:t>
            </a:r>
            <a:r>
              <a:rPr lang="en-US" dirty="0" err="1"/>
              <a:t>utfall</a:t>
            </a:r>
            <a:r>
              <a:rPr lang="en-US" dirty="0"/>
              <a:t> av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kollektivavtal</a:t>
            </a:r>
            <a:r>
              <a:rPr lang="en-US" dirty="0"/>
              <a:t>) </a:t>
            </a:r>
            <a:r>
              <a:rPr lang="en-US" dirty="0" err="1"/>
              <a:t>wk</a:t>
            </a:r>
            <a:r>
              <a:rPr lang="en-US" dirty="0"/>
              <a:t> 20</a:t>
            </a:r>
          </a:p>
          <a:p>
            <a:r>
              <a:rPr lang="en-US" dirty="0" err="1"/>
              <a:t>Distriktsmöte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&amp;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lokalklub</a:t>
            </a:r>
            <a:r>
              <a:rPr lang="en-US" dirty="0"/>
              <a:t> (</a:t>
            </a:r>
            <a:r>
              <a:rPr lang="en-US" dirty="0" err="1"/>
              <a:t>Facket</a:t>
            </a:r>
            <a:r>
              <a:rPr lang="en-US" dirty="0"/>
              <a:t> &amp; Fika) 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Västerås</a:t>
            </a:r>
            <a:r>
              <a:rPr lang="en-US" dirty="0"/>
              <a:t> </a:t>
            </a:r>
            <a:r>
              <a:rPr lang="en-US" dirty="0" err="1"/>
              <a:t>wk</a:t>
            </a:r>
            <a:r>
              <a:rPr lang="en-US" dirty="0"/>
              <a:t> 38</a:t>
            </a:r>
          </a:p>
          <a:p>
            <a:r>
              <a:rPr lang="en-US" dirty="0" err="1"/>
              <a:t>Paneldiskussion</a:t>
            </a:r>
            <a:r>
              <a:rPr lang="en-US" dirty="0"/>
              <a:t> </a:t>
            </a:r>
            <a:r>
              <a:rPr lang="en-US" dirty="0" err="1"/>
              <a:t>temaidé</a:t>
            </a:r>
            <a:r>
              <a:rPr lang="en-US" dirty="0"/>
              <a:t>:  Material </a:t>
            </a:r>
            <a:r>
              <a:rPr lang="en-US" dirty="0" err="1"/>
              <a:t>försörjning</a:t>
            </a:r>
            <a:r>
              <a:rPr lang="en-US" dirty="0"/>
              <a:t> &amp; AI, </a:t>
            </a:r>
            <a:r>
              <a:rPr lang="en-US" dirty="0" err="1"/>
              <a:t>wk</a:t>
            </a:r>
            <a:r>
              <a:rPr lang="en-US" dirty="0"/>
              <a:t> 41</a:t>
            </a:r>
          </a:p>
          <a:p>
            <a:r>
              <a:rPr lang="en-US" dirty="0" err="1"/>
              <a:t>Distriktsmöte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&amp;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lokalklub</a:t>
            </a:r>
            <a:r>
              <a:rPr lang="en-US" dirty="0"/>
              <a:t> (</a:t>
            </a:r>
            <a:r>
              <a:rPr lang="en-US" dirty="0" err="1"/>
              <a:t>Facket</a:t>
            </a:r>
            <a:r>
              <a:rPr lang="en-US" dirty="0"/>
              <a:t> &amp; Fika) 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Västerås</a:t>
            </a:r>
            <a:r>
              <a:rPr lang="en-US" dirty="0"/>
              <a:t> </a:t>
            </a:r>
            <a:r>
              <a:rPr lang="en-US" dirty="0" err="1"/>
              <a:t>wk</a:t>
            </a:r>
            <a:r>
              <a:rPr lang="en-US" dirty="0"/>
              <a:t> 46 </a:t>
            </a:r>
          </a:p>
          <a:p>
            <a:r>
              <a:rPr lang="en-US" dirty="0" err="1"/>
              <a:t>Årsmöte</a:t>
            </a:r>
            <a:r>
              <a:rPr lang="en-US" dirty="0"/>
              <a:t> 2026 (Q1/2026)</a:t>
            </a:r>
            <a:endParaRPr lang="en-SE" dirty="0"/>
          </a:p>
          <a:p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40C3C3-A54C-3B40-03A0-D02FFAB3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Verksamhetsplan</a:t>
            </a:r>
            <a:r>
              <a:rPr lang="en-US" dirty="0"/>
              <a:t> 2025 </a:t>
            </a:r>
            <a:r>
              <a:rPr lang="en-US" sz="1600" b="0" dirty="0"/>
              <a:t>(</a:t>
            </a:r>
            <a:r>
              <a:rPr lang="en-US" sz="1600" b="0" dirty="0" err="1"/>
              <a:t>vecko</a:t>
            </a:r>
            <a:r>
              <a:rPr lang="en-US" sz="1600" b="0" dirty="0"/>
              <a:t> </a:t>
            </a:r>
            <a:r>
              <a:rPr lang="en-US" sz="1600" b="0" dirty="0" err="1"/>
              <a:t>indikation</a:t>
            </a:r>
            <a:r>
              <a:rPr lang="en-US" sz="1600" b="0" dirty="0"/>
              <a:t> </a:t>
            </a:r>
            <a:r>
              <a:rPr lang="en-US" sz="1600" b="0" dirty="0" err="1"/>
              <a:t>preliminärt</a:t>
            </a:r>
            <a:r>
              <a:rPr lang="en-US" sz="1600" b="0" dirty="0"/>
              <a:t>)</a:t>
            </a:r>
            <a:endParaRPr lang="en-SE" sz="1600" b="0" dirty="0"/>
          </a:p>
        </p:txBody>
      </p:sp>
    </p:spTree>
    <p:extLst>
      <p:ext uri="{BB962C8B-B14F-4D97-AF65-F5344CB8AC3E}">
        <p14:creationId xmlns:p14="http://schemas.microsoft.com/office/powerpoint/2010/main" val="420169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8E459-D64A-17D1-6B2E-E28AD51F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656000"/>
            <a:ext cx="9800888" cy="4571999"/>
          </a:xfrm>
        </p:spPr>
        <p:txBody>
          <a:bodyPr/>
          <a:lstStyle/>
          <a:p>
            <a:r>
              <a:rPr lang="sv-SE" dirty="0"/>
              <a:t>Resultat för 2024</a:t>
            </a:r>
          </a:p>
          <a:p>
            <a:pPr lvl="1"/>
            <a:r>
              <a:rPr lang="sv-SE" dirty="0"/>
              <a:t>Beviljade budget		45 000 kr</a:t>
            </a:r>
            <a:br>
              <a:rPr lang="sv-SE" dirty="0"/>
            </a:br>
            <a:r>
              <a:rPr lang="sv-SE" dirty="0"/>
              <a:t>Utfall ca. 		 	   7 600 kr </a:t>
            </a:r>
            <a:br>
              <a:rPr lang="sv-SE" dirty="0"/>
            </a:br>
            <a:r>
              <a:rPr lang="sv-SE" dirty="0"/>
              <a:t>av budget användes                   17 %</a:t>
            </a:r>
          </a:p>
          <a:p>
            <a:r>
              <a:rPr lang="sv-SE" dirty="0"/>
              <a:t>Kostnaderna inkluderar </a:t>
            </a:r>
          </a:p>
          <a:p>
            <a:pPr lvl="1"/>
            <a:r>
              <a:rPr lang="sv-SE" dirty="0"/>
              <a:t>Kost och logi för styrelsens aktiviteter samt</a:t>
            </a:r>
          </a:p>
          <a:p>
            <a:pPr lvl="1"/>
            <a:r>
              <a:rPr lang="sv-SE" dirty="0"/>
              <a:t>Årsmöte</a:t>
            </a:r>
          </a:p>
          <a:p>
            <a:r>
              <a:rPr lang="sv-SE" dirty="0"/>
              <a:t>Anledning till att endast ca 17 % utnyttjades:</a:t>
            </a:r>
          </a:p>
          <a:p>
            <a:pPr lvl="1"/>
            <a:r>
              <a:rPr lang="sv-SE" dirty="0"/>
              <a:t>Mycket lågt intresse bland medlemmar &amp; teknologer ledde till att Studiebesök ställdes in</a:t>
            </a:r>
          </a:p>
          <a:p>
            <a:pPr lvl="1"/>
            <a:r>
              <a:rPr lang="sv-SE" dirty="0"/>
              <a:t>Distriktskonferens för förtroendevalda genomfördes virtuellt</a:t>
            </a:r>
          </a:p>
          <a:p>
            <a:pPr lvl="1"/>
            <a:r>
              <a:rPr lang="sv-SE" dirty="0"/>
              <a:t>Styrelsemöten genomfördes på styrelsemedlemmars arbetsplatser</a:t>
            </a:r>
          </a:p>
          <a:p>
            <a:pPr lvl="1"/>
            <a:r>
              <a:rPr lang="sv-SE" dirty="0"/>
              <a:t>Inga externa föreläsare anlitades</a:t>
            </a:r>
          </a:p>
          <a:p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2BEDB-7F28-8960-8CC3-D9072F95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3651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C6122-0571-77F0-D1B7-54829DBF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Planerade aktiviteter (Anslag)</a:t>
            </a:r>
          </a:p>
          <a:p>
            <a:pPr marL="0" indent="0">
              <a:buNone/>
            </a:pPr>
            <a:endParaRPr lang="sv-SE" sz="1400" dirty="0"/>
          </a:p>
          <a:p>
            <a:pPr lvl="1"/>
            <a:r>
              <a:rPr lang="sv-SE" dirty="0"/>
              <a:t>Årsmöte – lokal och förtäring                                                             12 000 kr</a:t>
            </a:r>
          </a:p>
          <a:p>
            <a:pPr lvl="1"/>
            <a:r>
              <a:rPr lang="sv-SE" dirty="0"/>
              <a:t>1-2   </a:t>
            </a:r>
            <a:r>
              <a:rPr lang="en-US" dirty="0" err="1"/>
              <a:t>Studiebesök</a:t>
            </a:r>
            <a:r>
              <a:rPr lang="en-US" dirty="0"/>
              <a:t> </a:t>
            </a:r>
            <a:r>
              <a:rPr lang="sv-SE" dirty="0"/>
              <a:t>*                                                                               2 000 kr</a:t>
            </a:r>
          </a:p>
          <a:p>
            <a:pPr lvl="1"/>
            <a:r>
              <a:rPr lang="sv-SE" dirty="0"/>
              <a:t>1 	  Paneldiskussion/ Ingenjörskväll / Karriärseminarium*                20 000 kr</a:t>
            </a:r>
          </a:p>
          <a:p>
            <a:pPr lvl="1"/>
            <a:r>
              <a:rPr lang="sv-SE" dirty="0"/>
              <a:t>2 -4  Distriktsmöten för förtroendevalda / alla medlemmar                 18 000 kr</a:t>
            </a:r>
          </a:p>
          <a:p>
            <a:pPr lvl="1"/>
            <a:r>
              <a:rPr lang="sv-SE" dirty="0"/>
              <a:t>6 - 7 Styrelsemöten                                                                          </a:t>
            </a:r>
            <a:r>
              <a:rPr lang="sv-SE" u="sng" dirty="0"/>
              <a:t>.    2 000 kr</a:t>
            </a:r>
          </a:p>
          <a:p>
            <a:pPr marL="447675" lvl="1" indent="0">
              <a:buNone/>
            </a:pPr>
            <a:r>
              <a:rPr lang="sv-SE" dirty="0"/>
              <a:t>* </a:t>
            </a:r>
            <a:r>
              <a:rPr lang="sv-SE" sz="1100" dirty="0"/>
              <a:t>Medlemmar, teknologer och presumtiva medlemmar</a:t>
            </a:r>
          </a:p>
          <a:p>
            <a:r>
              <a:rPr lang="sv-SE" sz="2400" dirty="0"/>
              <a:t>Budget eskandet: 	</a:t>
            </a:r>
            <a:r>
              <a:rPr lang="sv-SE" sz="1400" dirty="0"/>
              <a:t>					  </a:t>
            </a:r>
            <a:r>
              <a:rPr lang="sv-SE" u="sng" dirty="0"/>
              <a:t>54 000 kr</a:t>
            </a:r>
          </a:p>
          <a:p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551ED-B7C2-DEF2-8FF0-149AA32A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Budgetförslag</a:t>
            </a:r>
            <a:r>
              <a:rPr lang="en-US" dirty="0"/>
              <a:t>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5991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CA052-3A3D-F950-B740-C4B96A6F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Mötes</a:t>
            </a:r>
            <a:r>
              <a:rPr lang="en-US" sz="3600" dirty="0"/>
              <a:t> </a:t>
            </a:r>
            <a:r>
              <a:rPr lang="en-US" sz="3600" dirty="0" err="1"/>
              <a:t>formaliadel</a:t>
            </a:r>
            <a:r>
              <a:rPr lang="en-US" sz="3600" dirty="0"/>
              <a:t> </a:t>
            </a:r>
            <a:r>
              <a:rPr lang="en-US" sz="3600" dirty="0" err="1"/>
              <a:t>avslutas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Efter</a:t>
            </a:r>
            <a:r>
              <a:rPr lang="en-US" sz="3600" dirty="0"/>
              <a:t> </a:t>
            </a:r>
            <a:r>
              <a:rPr lang="en-US" sz="3600" dirty="0" err="1"/>
              <a:t>föreläsningen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/>
              <a:t>				– </a:t>
            </a:r>
            <a:r>
              <a:rPr lang="en-US" sz="3600" dirty="0" err="1"/>
              <a:t>Mötet</a:t>
            </a:r>
            <a:r>
              <a:rPr lang="en-US" sz="3600" dirty="0"/>
              <a:t> </a:t>
            </a:r>
            <a:r>
              <a:rPr lang="en-US" sz="3600" dirty="0" err="1"/>
              <a:t>avslutas</a:t>
            </a:r>
            <a:endParaRPr lang="en-SE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356C8-144D-B9F2-AC77-92E182E1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8866396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6B5CD1-CF5C-41B2-BE79-62A382888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166e3-3174-4fc2-9c17-16a589e3932d"/>
    <ds:schemaRef ds:uri="dd1234b8-a07f-4315-b19a-b24e42894e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4F8B3-0C50-4A37-9E49-D2027FB4A82A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1ba92bc-af1a-4dc1-ba6e-0ca47ae0286b"/>
    <ds:schemaRef ds:uri="8a1a1e35-260c-4351-9ffe-67b8df93a0f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7418</TotalTime>
  <Words>389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Sveriges Ingenjörer 2020, v0,9</vt:lpstr>
      <vt:lpstr>Årsmöte Sveriges Ingenjörer Distrikt Västmanland</vt:lpstr>
      <vt:lpstr>Årsmöte Distrikt Västmanland</vt:lpstr>
      <vt:lpstr>Årsmötes formalia</vt:lpstr>
      <vt:lpstr>Verksamhetsberättelse 2024</vt:lpstr>
      <vt:lpstr>Verksamhetsplan 2025 (vecko indikation preliminärt)</vt:lpstr>
      <vt:lpstr>Budget och Resultat 2024</vt:lpstr>
      <vt:lpstr>Budgetförslag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Krönert, Anke</cp:lastModifiedBy>
  <cp:revision>49</cp:revision>
  <dcterms:created xsi:type="dcterms:W3CDTF">2020-08-21T09:23:01Z</dcterms:created>
  <dcterms:modified xsi:type="dcterms:W3CDTF">2025-04-03T14:09:40Z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