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17" r:id="rId4"/>
  </p:sldMasterIdLst>
  <p:notesMasterIdLst>
    <p:notesMasterId r:id="rId15"/>
  </p:notesMasterIdLst>
  <p:handoutMasterIdLst>
    <p:handoutMasterId r:id="rId16"/>
  </p:handoutMasterIdLst>
  <p:sldIdLst>
    <p:sldId id="256" r:id="rId5"/>
    <p:sldId id="496" r:id="rId6"/>
    <p:sldId id="483" r:id="rId7"/>
    <p:sldId id="490" r:id="rId8"/>
    <p:sldId id="493" r:id="rId9"/>
    <p:sldId id="352" r:id="rId10"/>
    <p:sldId id="385" r:id="rId11"/>
    <p:sldId id="464" r:id="rId12"/>
    <p:sldId id="466" r:id="rId13"/>
    <p:sldId id="381" r:id="rId14"/>
  </p:sldIdLst>
  <p:sldSz cx="9144000" cy="6858000" type="screen4x3"/>
  <p:notesSz cx="6669088" cy="9872663"/>
  <p:defaultTextStyle>
    <a:defPPr>
      <a:defRPr lang="sv-SE"/>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38">
          <p15:clr>
            <a:srgbClr val="A4A3A4"/>
          </p15:clr>
        </p15:guide>
        <p15:guide id="2" orient="horz" pos="4138">
          <p15:clr>
            <a:srgbClr val="A4A3A4"/>
          </p15:clr>
        </p15:guide>
        <p15:guide id="3" pos="5584">
          <p15:clr>
            <a:srgbClr val="A4A3A4"/>
          </p15:clr>
        </p15:guide>
        <p15:guide id="4" pos="177">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s" initials="J" lastIdx="1" clrIdx="0">
    <p:extLst>
      <p:ext uri="{19B8F6BF-5375-455C-9EA6-DF929625EA0E}">
        <p15:presenceInfo xmlns:p15="http://schemas.microsoft.com/office/powerpoint/2012/main" userId="S::Jonas.Dreyfert@sverigesingenjorer.se::53b60a3a-f963-49c2-84ab-e85aad7106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7A0"/>
    <a:srgbClr val="33CCFF"/>
    <a:srgbClr val="3AA8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4FA10-C44E-4CF2-BF70-B2DE9F1A5B43}" v="6" dt="2021-03-17T12:48:37.603"/>
    <p1510:client id="{6B76F416-71FC-462B-9EEF-7291AEE97E88}" v="10" dt="2021-03-11T08:21:25.54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4" autoAdjust="0"/>
    <p:restoredTop sz="79679" autoAdjust="0"/>
  </p:normalViewPr>
  <p:slideViewPr>
    <p:cSldViewPr snapToGrid="0" snapToObjects="1">
      <p:cViewPr varScale="1">
        <p:scale>
          <a:sx n="53" d="100"/>
          <a:sy n="53" d="100"/>
        </p:scale>
        <p:origin x="2076" y="36"/>
      </p:cViewPr>
      <p:guideLst>
        <p:guide orient="horz" pos="138"/>
        <p:guide orient="horz" pos="4138"/>
        <p:guide pos="5584"/>
        <p:guide pos="177"/>
      </p:guideLst>
    </p:cSldViewPr>
  </p:slideViewPr>
  <p:notesTextViewPr>
    <p:cViewPr>
      <p:scale>
        <a:sx n="100" d="100"/>
        <a:sy n="100" d="100"/>
      </p:scale>
      <p:origin x="0" y="0"/>
    </p:cViewPr>
  </p:notesTextViewPr>
  <p:sorterViewPr>
    <p:cViewPr>
      <p:scale>
        <a:sx n="66" d="100"/>
        <a:sy n="66" d="100"/>
      </p:scale>
      <p:origin x="0" y="348"/>
    </p:cViewPr>
  </p:sorterViewPr>
  <p:notesViewPr>
    <p:cSldViewPr snapToGrid="0" snapToObjects="1">
      <p:cViewPr varScale="1">
        <p:scale>
          <a:sx n="53" d="100"/>
          <a:sy n="53" d="100"/>
        </p:scale>
        <p:origin x="-1956" y="-78"/>
      </p:cViewPr>
      <p:guideLst>
        <p:guide orient="horz" pos="310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2"/>
            <a:ext cx="2889938" cy="493632"/>
          </a:xfrm>
          <a:prstGeom prst="rect">
            <a:avLst/>
          </a:prstGeom>
        </p:spPr>
        <p:txBody>
          <a:bodyPr vert="horz" lIns="90724" tIns="45362" rIns="90724" bIns="45362" rtlCol="0"/>
          <a:lstStyle>
            <a:lvl1pPr algn="l" fontAlgn="auto">
              <a:spcBef>
                <a:spcPts val="0"/>
              </a:spcBef>
              <a:spcAft>
                <a:spcPts val="0"/>
              </a:spcAft>
              <a:defRPr sz="1200">
                <a:latin typeface="+mn-lt"/>
                <a:ea typeface="+mn-ea"/>
              </a:defRPr>
            </a:lvl1pPr>
          </a:lstStyle>
          <a:p>
            <a:pPr>
              <a:defRPr/>
            </a:pPr>
            <a:endParaRPr lang="sv-SE"/>
          </a:p>
        </p:txBody>
      </p:sp>
      <p:sp>
        <p:nvSpPr>
          <p:cNvPr id="4" name="Platshållare för sidfot 3"/>
          <p:cNvSpPr>
            <a:spLocks noGrp="1"/>
          </p:cNvSpPr>
          <p:nvPr>
            <p:ph type="ftr" sz="quarter" idx="2"/>
          </p:nvPr>
        </p:nvSpPr>
        <p:spPr>
          <a:xfrm>
            <a:off x="0" y="9377319"/>
            <a:ext cx="2889938" cy="493632"/>
          </a:xfrm>
          <a:prstGeom prst="rect">
            <a:avLst/>
          </a:prstGeom>
        </p:spPr>
        <p:txBody>
          <a:bodyPr vert="horz" lIns="90724" tIns="45362" rIns="90724" bIns="45362" rtlCol="0" anchor="b"/>
          <a:lstStyle>
            <a:lvl1pPr algn="l" fontAlgn="auto">
              <a:spcBef>
                <a:spcPts val="0"/>
              </a:spcBef>
              <a:spcAft>
                <a:spcPts val="0"/>
              </a:spcAft>
              <a:defRPr sz="1200">
                <a:latin typeface="+mn-lt"/>
                <a:ea typeface="+mn-ea"/>
              </a:defRPr>
            </a:lvl1pPr>
          </a:lstStyle>
          <a:p>
            <a:pPr>
              <a:defRPr/>
            </a:pPr>
            <a:endParaRPr lang="sv-SE"/>
          </a:p>
        </p:txBody>
      </p:sp>
      <p:sp>
        <p:nvSpPr>
          <p:cNvPr id="5" name="Platshållare för bildnummer 4"/>
          <p:cNvSpPr>
            <a:spLocks noGrp="1"/>
          </p:cNvSpPr>
          <p:nvPr>
            <p:ph type="sldNum" sz="quarter" idx="3"/>
          </p:nvPr>
        </p:nvSpPr>
        <p:spPr>
          <a:xfrm>
            <a:off x="3777607" y="9377319"/>
            <a:ext cx="2889938" cy="493632"/>
          </a:xfrm>
          <a:prstGeom prst="rect">
            <a:avLst/>
          </a:prstGeom>
        </p:spPr>
        <p:txBody>
          <a:bodyPr vert="horz" wrap="square" lIns="90724" tIns="45362" rIns="90724" bIns="45362" numCol="1" anchor="b" anchorCtr="0" compatLnSpc="1">
            <a:prstTxWarp prst="textNoShape">
              <a:avLst/>
            </a:prstTxWarp>
          </a:bodyPr>
          <a:lstStyle>
            <a:lvl1pPr algn="r">
              <a:defRPr sz="1200" smtClean="0">
                <a:latin typeface="Calibri" charset="0"/>
              </a:defRPr>
            </a:lvl1pPr>
          </a:lstStyle>
          <a:p>
            <a:pPr>
              <a:defRPr/>
            </a:pPr>
            <a:fld id="{F9F6B343-DBFE-45D7-8550-0DBB434699D4}" type="slidenum">
              <a:rPr lang="sv-SE"/>
              <a:pPr>
                <a:defRPr/>
              </a:pPr>
              <a:t>‹#›</a:t>
            </a:fld>
            <a:endParaRPr lang="sv-SE"/>
          </a:p>
        </p:txBody>
      </p:sp>
      <p:sp>
        <p:nvSpPr>
          <p:cNvPr id="3" name="Platshållare för datum 2"/>
          <p:cNvSpPr>
            <a:spLocks noGrp="1"/>
          </p:cNvSpPr>
          <p:nvPr>
            <p:ph type="dt" sz="quarter" idx="1"/>
          </p:nvPr>
        </p:nvSpPr>
        <p:spPr>
          <a:xfrm>
            <a:off x="3778252" y="2"/>
            <a:ext cx="2889249" cy="494187"/>
          </a:xfrm>
          <a:prstGeom prst="rect">
            <a:avLst/>
          </a:prstGeom>
        </p:spPr>
        <p:txBody>
          <a:bodyPr vert="horz" lIns="90724" tIns="45362" rIns="90724" bIns="45362" rtlCol="0"/>
          <a:lstStyle>
            <a:lvl1pPr algn="r">
              <a:defRPr sz="1200"/>
            </a:lvl1pPr>
          </a:lstStyle>
          <a:p>
            <a:fld id="{243A2D1F-88C3-487F-8383-3D9EAB494EAB}" type="datetimeFigureOut">
              <a:rPr lang="sv-SE" smtClean="0"/>
              <a:t>2021-04-13</a:t>
            </a:fld>
            <a:endParaRPr lang="sv-SE"/>
          </a:p>
        </p:txBody>
      </p:sp>
    </p:spTree>
    <p:extLst>
      <p:ext uri="{BB962C8B-B14F-4D97-AF65-F5344CB8AC3E}">
        <p14:creationId xmlns:p14="http://schemas.microsoft.com/office/powerpoint/2010/main" val="494114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2"/>
            <a:ext cx="2889938" cy="493632"/>
          </a:xfrm>
          <a:prstGeom prst="rect">
            <a:avLst/>
          </a:prstGeom>
        </p:spPr>
        <p:txBody>
          <a:bodyPr vert="horz" lIns="90724" tIns="45362" rIns="90724" bIns="45362" rtlCol="0"/>
          <a:lstStyle>
            <a:lvl1pPr algn="l" fontAlgn="auto">
              <a:spcBef>
                <a:spcPts val="0"/>
              </a:spcBef>
              <a:spcAft>
                <a:spcPts val="0"/>
              </a:spcAft>
              <a:defRPr sz="1200">
                <a:latin typeface="+mn-lt"/>
                <a:ea typeface="+mn-ea"/>
              </a:defRPr>
            </a:lvl1pPr>
          </a:lstStyle>
          <a:p>
            <a:pPr>
              <a:defRPr/>
            </a:pPr>
            <a:endParaRPr lang="sv-SE"/>
          </a:p>
        </p:txBody>
      </p:sp>
      <p:sp>
        <p:nvSpPr>
          <p:cNvPr id="4" name="Platshållare för bildobjekt 3"/>
          <p:cNvSpPr>
            <a:spLocks noGrp="1" noRot="1" noChangeAspect="1"/>
          </p:cNvSpPr>
          <p:nvPr>
            <p:ph type="sldImg" idx="2"/>
          </p:nvPr>
        </p:nvSpPr>
        <p:spPr>
          <a:xfrm>
            <a:off x="868363" y="741363"/>
            <a:ext cx="4932362" cy="3700462"/>
          </a:xfrm>
          <a:prstGeom prst="rect">
            <a:avLst/>
          </a:prstGeom>
          <a:noFill/>
          <a:ln w="12700">
            <a:solidFill>
              <a:prstClr val="black"/>
            </a:solidFill>
          </a:ln>
        </p:spPr>
        <p:txBody>
          <a:bodyPr vert="horz" lIns="90724" tIns="45362" rIns="90724" bIns="45362" rtlCol="0" anchor="ctr"/>
          <a:lstStyle/>
          <a:p>
            <a:pPr lvl="0"/>
            <a:endParaRPr lang="sv-SE" noProof="0"/>
          </a:p>
        </p:txBody>
      </p:sp>
      <p:sp>
        <p:nvSpPr>
          <p:cNvPr id="7" name="Platshållare för bildnummer 6"/>
          <p:cNvSpPr>
            <a:spLocks noGrp="1"/>
          </p:cNvSpPr>
          <p:nvPr>
            <p:ph type="sldNum" sz="quarter" idx="5"/>
          </p:nvPr>
        </p:nvSpPr>
        <p:spPr>
          <a:xfrm>
            <a:off x="3777607" y="9377319"/>
            <a:ext cx="2889938" cy="493632"/>
          </a:xfrm>
          <a:prstGeom prst="rect">
            <a:avLst/>
          </a:prstGeom>
        </p:spPr>
        <p:txBody>
          <a:bodyPr vert="horz" wrap="square" lIns="90724" tIns="45362" rIns="90724" bIns="45362" numCol="1" anchor="b" anchorCtr="0" compatLnSpc="1">
            <a:prstTxWarp prst="textNoShape">
              <a:avLst/>
            </a:prstTxWarp>
          </a:bodyPr>
          <a:lstStyle>
            <a:lvl1pPr algn="r">
              <a:defRPr sz="1200" smtClean="0">
                <a:latin typeface="Calibri" charset="0"/>
              </a:defRPr>
            </a:lvl1pPr>
          </a:lstStyle>
          <a:p>
            <a:pPr>
              <a:defRPr/>
            </a:pPr>
            <a:fld id="{DA0C3BAD-C855-4C4C-B2F8-82053431033D}" type="slidenum">
              <a:rPr lang="sv-SE"/>
              <a:pPr>
                <a:defRPr/>
              </a:pPr>
              <a:t>‹#›</a:t>
            </a:fld>
            <a:endParaRPr lang="sv-SE"/>
          </a:p>
        </p:txBody>
      </p:sp>
      <p:sp>
        <p:nvSpPr>
          <p:cNvPr id="9" name="Platshållare för anteckningar 8"/>
          <p:cNvSpPr>
            <a:spLocks noGrp="1"/>
          </p:cNvSpPr>
          <p:nvPr>
            <p:ph type="body" sz="quarter" idx="3"/>
          </p:nvPr>
        </p:nvSpPr>
        <p:spPr>
          <a:xfrm>
            <a:off x="666753" y="4689240"/>
            <a:ext cx="5335587" cy="4442934"/>
          </a:xfrm>
          <a:prstGeom prst="rect">
            <a:avLst/>
          </a:prstGeom>
        </p:spPr>
        <p:txBody>
          <a:bodyPr vert="horz" lIns="90724" tIns="45362" rIns="90724" bIns="45362"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345750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TbcqM6CTt4k"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youtu.be/mmmYPTxxh0Q"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66909" y="4689517"/>
            <a:ext cx="5335270" cy="4442699"/>
          </a:xfrm>
          <a:prstGeom prst="rect">
            <a:avLst/>
          </a:prstGeom>
        </p:spPr>
        <p:txBody>
          <a:bodyPr>
            <a:normAutofit/>
          </a:bodyPr>
          <a:lstStyle/>
          <a:p>
            <a:r>
              <a:rPr lang="sv-SE" dirty="0"/>
              <a:t>Välkomna!</a:t>
            </a:r>
          </a:p>
          <a:p>
            <a:r>
              <a:rPr lang="sv-SE" dirty="0"/>
              <a:t>Under denna 20 minuter långa presentation kommer vi översiktligt gå igenom hur det fackliga arbetet går till i Sverige, i synnerhet lokalfackligt arbete på arbetsplatsen.</a:t>
            </a:r>
          </a:p>
        </p:txBody>
      </p:sp>
      <p:sp>
        <p:nvSpPr>
          <p:cNvPr id="4" name="Platshållare för bildnummer 3"/>
          <p:cNvSpPr>
            <a:spLocks noGrp="1"/>
          </p:cNvSpPr>
          <p:nvPr>
            <p:ph type="sldNum" sz="quarter" idx="10"/>
          </p:nvPr>
        </p:nvSpPr>
        <p:spPr/>
        <p:txBody>
          <a:bodyPr/>
          <a:lstStyle/>
          <a:p>
            <a:pPr>
              <a:defRPr/>
            </a:pPr>
            <a:fld id="{DA0C3BAD-C855-4C4C-B2F8-82053431033D}" type="slidenum">
              <a:rPr lang="sv-SE" smtClean="0"/>
              <a:pPr>
                <a:defRPr/>
              </a:pPr>
              <a:t>1</a:t>
            </a:fld>
            <a:endParaRPr lang="sv-SE"/>
          </a:p>
        </p:txBody>
      </p:sp>
    </p:spTree>
    <p:extLst>
      <p:ext uri="{BB962C8B-B14F-4D97-AF65-F5344CB8AC3E}">
        <p14:creationId xmlns:p14="http://schemas.microsoft.com/office/powerpoint/2010/main" val="3980277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66909" y="4689515"/>
            <a:ext cx="5335270" cy="4442699"/>
          </a:xfrm>
          <a:prstGeom prst="rect">
            <a:avLst/>
          </a:prstGeom>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DA0C3BAD-C855-4C4C-B2F8-82053431033D}" type="slidenum">
              <a:rPr lang="sv-SE" smtClean="0"/>
              <a:pPr>
                <a:defRPr/>
              </a:pPr>
              <a:t>10</a:t>
            </a:fld>
            <a:endParaRPr lang="sv-SE"/>
          </a:p>
        </p:txBody>
      </p:sp>
    </p:spTree>
    <p:extLst>
      <p:ext uri="{BB962C8B-B14F-4D97-AF65-F5344CB8AC3E}">
        <p14:creationId xmlns:p14="http://schemas.microsoft.com/office/powerpoint/2010/main" val="150422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dirty="0">
                <a:latin typeface="Arial" panose="020B0604020202020204" pitchFamily="34" charset="0"/>
                <a:ea typeface="ＭＳ Ｐゴシック" panose="020B0600070205080204" pitchFamily="34" charset="-128"/>
                <a:cs typeface="Arial" panose="020B0604020202020204" pitchFamily="34" charset="0"/>
              </a:rPr>
              <a:t>I </a:t>
            </a:r>
            <a:r>
              <a:rPr lang="sv-SE" altLang="sv-SE" sz="12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filmen, ”Var med och påverka på din arbetsplats”, berättar förtroendevalda om sitt engagemang och ger en inblick i vad lokalfackligt arbete går ut på. Den är 3:42 lång.</a:t>
            </a:r>
          </a:p>
          <a:p>
            <a:r>
              <a:rPr lang="sv-SE" altLang="sv-SE" sz="1200" dirty="0">
                <a:solidFill>
                  <a:schemeClr val="tx1"/>
                </a:solidFill>
                <a:latin typeface="Arial" panose="020B0604020202020204" pitchFamily="34" charset="0"/>
                <a:ea typeface="ＭＳ Ｐゴシック" panose="020B0600070205080204" pitchFamily="34" charset="-128"/>
                <a:cs typeface="Arial" panose="020B0604020202020204" pitchFamily="34" charset="0"/>
                <a:hlinkClick r:id="rId3"/>
              </a:rPr>
              <a:t>https://youtu.be/TbcqM6CTt4k</a:t>
            </a:r>
            <a:r>
              <a:rPr lang="sv-SE" altLang="sv-SE" sz="12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(svenska undertexter)</a:t>
            </a:r>
          </a:p>
          <a:p>
            <a:r>
              <a:rPr lang="sv-SE" altLang="sv-SE" sz="1200" dirty="0">
                <a:solidFill>
                  <a:schemeClr val="tx1"/>
                </a:solidFill>
                <a:latin typeface="Arial" panose="020B0604020202020204" pitchFamily="34" charset="0"/>
                <a:ea typeface="ＭＳ Ｐゴシック" panose="020B0600070205080204" pitchFamily="34" charset="-128"/>
                <a:cs typeface="Arial" panose="020B0604020202020204" pitchFamily="34" charset="0"/>
                <a:hlinkClick r:id="rId4"/>
              </a:rPr>
              <a:t>https://youtu.be/mmmYPTxxh0Q</a:t>
            </a:r>
            <a:r>
              <a:rPr lang="sv-SE" altLang="sv-SE" sz="12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(engelska undertexter)</a:t>
            </a:r>
          </a:p>
        </p:txBody>
      </p:sp>
      <p:sp>
        <p:nvSpPr>
          <p:cNvPr id="4" name="Platshållare för bildnummer 3"/>
          <p:cNvSpPr>
            <a:spLocks noGrp="1"/>
          </p:cNvSpPr>
          <p:nvPr>
            <p:ph type="sldNum" sz="quarter" idx="5"/>
          </p:nvPr>
        </p:nvSpPr>
        <p:spPr/>
        <p:txBody>
          <a:bodyPr/>
          <a:lstStyle/>
          <a:p>
            <a:pPr>
              <a:defRPr/>
            </a:pPr>
            <a:fld id="{DA0C3BAD-C855-4C4C-B2F8-82053431033D}" type="slidenum">
              <a:rPr lang="sv-SE" smtClean="0"/>
              <a:pPr>
                <a:defRPr/>
              </a:pPr>
              <a:t>2</a:t>
            </a:fld>
            <a:endParaRPr lang="sv-SE"/>
          </a:p>
        </p:txBody>
      </p:sp>
    </p:spTree>
    <p:extLst>
      <p:ext uri="{BB962C8B-B14F-4D97-AF65-F5344CB8AC3E}">
        <p14:creationId xmlns:p14="http://schemas.microsoft.com/office/powerpoint/2010/main" val="415445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Fackligt arbete handlar mycket om att trivas på jobbet och därför finns det många frågor en akademikerförening kan engagera sig i på arbetsplatsen.</a:t>
            </a:r>
          </a:p>
        </p:txBody>
      </p:sp>
      <p:sp>
        <p:nvSpPr>
          <p:cNvPr id="4" name="Platshållare för bildnummer 3"/>
          <p:cNvSpPr>
            <a:spLocks noGrp="1"/>
          </p:cNvSpPr>
          <p:nvPr>
            <p:ph type="sldNum" sz="quarter" idx="5"/>
          </p:nvPr>
        </p:nvSpPr>
        <p:spPr/>
        <p:txBody>
          <a:bodyPr/>
          <a:lstStyle/>
          <a:p>
            <a:pPr>
              <a:defRPr/>
            </a:pPr>
            <a:fld id="{DA0C3BAD-C855-4C4C-B2F8-82053431033D}" type="slidenum">
              <a:rPr lang="sv-SE" smtClean="0"/>
              <a:pPr>
                <a:defRPr/>
              </a:pPr>
              <a:t>3</a:t>
            </a:fld>
            <a:endParaRPr lang="sv-SE"/>
          </a:p>
        </p:txBody>
      </p:sp>
    </p:spTree>
    <p:extLst>
      <p:ext uri="{BB962C8B-B14F-4D97-AF65-F5344CB8AC3E}">
        <p14:creationId xmlns:p14="http://schemas.microsoft.com/office/powerpoint/2010/main" val="406298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Lokala frågor behöver lokala representanter. Här är några exempel på vanliga ärenden för en akademikerförening.</a:t>
            </a:r>
          </a:p>
          <a:p>
            <a:r>
              <a:rPr lang="sv-SE" dirty="0"/>
              <a:t>Akademikerföreningen behöver inte bara arbeta reaktivt utan kan även kalla arbetsgivaren till förhandling för att diskutera t.ex. lokal lönebildning, arbetstidsavtal, arbetsmiljö eller kompetensutveckling.</a:t>
            </a:r>
          </a:p>
        </p:txBody>
      </p:sp>
      <p:sp>
        <p:nvSpPr>
          <p:cNvPr id="4" name="Platshållare för bildnummer 3"/>
          <p:cNvSpPr>
            <a:spLocks noGrp="1"/>
          </p:cNvSpPr>
          <p:nvPr>
            <p:ph type="sldNum" sz="quarter" idx="5"/>
          </p:nvPr>
        </p:nvSpPr>
        <p:spPr/>
        <p:txBody>
          <a:bodyPr/>
          <a:lstStyle/>
          <a:p>
            <a:pPr>
              <a:defRPr/>
            </a:pPr>
            <a:fld id="{DA0C3BAD-C855-4C4C-B2F8-82053431033D}" type="slidenum">
              <a:rPr lang="sv-SE" smtClean="0"/>
              <a:pPr>
                <a:defRPr/>
              </a:pPr>
              <a:t>4</a:t>
            </a:fld>
            <a:endParaRPr lang="sv-SE"/>
          </a:p>
        </p:txBody>
      </p:sp>
    </p:spTree>
    <p:extLst>
      <p:ext uri="{BB962C8B-B14F-4D97-AF65-F5344CB8AC3E}">
        <p14:creationId xmlns:p14="http://schemas.microsoft.com/office/powerpoint/2010/main" val="2352306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spcBef>
                <a:spcPts val="600"/>
              </a:spcBef>
              <a:buClrTx/>
              <a:buNone/>
              <a:tabLst>
                <a:tab pos="276225" algn="l"/>
              </a:tabLst>
              <a:defRPr/>
            </a:pPr>
            <a:r>
              <a:rPr lang="sv-SE" sz="1200" b="0" dirty="0"/>
              <a:t>Stödet för en akademikerförening består av tre delar:</a:t>
            </a:r>
          </a:p>
          <a:p>
            <a:pPr marL="0" indent="0">
              <a:spcBef>
                <a:spcPts val="600"/>
              </a:spcBef>
              <a:buClrTx/>
              <a:buNone/>
              <a:tabLst>
                <a:tab pos="276225" algn="l"/>
              </a:tabLst>
              <a:defRPr/>
            </a:pPr>
            <a:endParaRPr lang="sv-SE" sz="1200" b="0" dirty="0"/>
          </a:p>
          <a:p>
            <a:pPr marL="171450" indent="-171450">
              <a:spcBef>
                <a:spcPts val="600"/>
              </a:spcBef>
              <a:buClrTx/>
              <a:buFont typeface="Arial" panose="020B0604020202020204" pitchFamily="34" charset="0"/>
              <a:buChar char="•"/>
              <a:tabLst>
                <a:tab pos="276225" algn="l"/>
              </a:tabLst>
              <a:defRPr/>
            </a:pPr>
            <a:r>
              <a:rPr lang="sv-SE" sz="1200" b="0" dirty="0"/>
              <a:t>Kollektivavtalet innehåller många regleringar som arbetsgivaren förbundit sig att efterleva.</a:t>
            </a:r>
          </a:p>
          <a:p>
            <a:pPr marL="171450" indent="-171450">
              <a:spcBef>
                <a:spcPts val="600"/>
              </a:spcBef>
              <a:buClrTx/>
              <a:buFont typeface="Arial" panose="020B0604020202020204" pitchFamily="34" charset="0"/>
              <a:buChar char="•"/>
              <a:tabLst>
                <a:tab pos="276225" algn="l"/>
              </a:tabLst>
              <a:defRPr/>
            </a:pPr>
            <a:r>
              <a:rPr lang="sv-SE" sz="1200" b="0" dirty="0"/>
              <a:t>Medbestämmandelagen ger arbetsgivaren både förhandlingsskyldighet och informationsskyldighet gentemot sina fackliga motparter, i första hand den lokala parten (akademikerföreningen). Arbetsgivaren måste alltså förhandla med oss innan de fattar beslut om större förändringar på arbetsplatsen och även hålla oss kontinuerligt informerade om hur det går för verksamheten.</a:t>
            </a:r>
          </a:p>
          <a:p>
            <a:pPr marL="171450" indent="-171450">
              <a:spcBef>
                <a:spcPts val="600"/>
              </a:spcBef>
              <a:buClrTx/>
              <a:buFont typeface="Arial" panose="020B0604020202020204" pitchFamily="34" charset="0"/>
              <a:buChar char="•"/>
              <a:tabLst>
                <a:tab pos="276225" algn="l"/>
              </a:tabLst>
              <a:defRPr/>
            </a:pPr>
            <a:r>
              <a:rPr lang="sv-SE" sz="1200" b="0" dirty="0"/>
              <a:t>Som förtroendevald skyddas du av förtroendemannalagen som ger dig rätt att utföra ditt fackliga arbete på betald arbetstid och gör arbetsgivaren skyldig att ge möjligheter för att ett lokalfackligt arbete ska kunna bedrivas.</a:t>
            </a:r>
            <a:endParaRPr lang="sv-SE" dirty="0"/>
          </a:p>
        </p:txBody>
      </p:sp>
      <p:sp>
        <p:nvSpPr>
          <p:cNvPr id="4" name="Platshållare för bildnummer 3"/>
          <p:cNvSpPr>
            <a:spLocks noGrp="1"/>
          </p:cNvSpPr>
          <p:nvPr>
            <p:ph type="sldNum" sz="quarter" idx="5"/>
          </p:nvPr>
        </p:nvSpPr>
        <p:spPr/>
        <p:txBody>
          <a:bodyPr/>
          <a:lstStyle/>
          <a:p>
            <a:pPr>
              <a:defRPr/>
            </a:pPr>
            <a:fld id="{DA0C3BAD-C855-4C4C-B2F8-82053431033D}" type="slidenum">
              <a:rPr lang="sv-SE" smtClean="0"/>
              <a:pPr>
                <a:defRPr/>
              </a:pPr>
              <a:t>5</a:t>
            </a:fld>
            <a:endParaRPr lang="sv-SE"/>
          </a:p>
        </p:txBody>
      </p:sp>
    </p:spTree>
    <p:extLst>
      <p:ext uri="{BB962C8B-B14F-4D97-AF65-F5344CB8AC3E}">
        <p14:creationId xmlns:p14="http://schemas.microsoft.com/office/powerpoint/2010/main" val="3849024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66909" y="4689517"/>
            <a:ext cx="5335270" cy="4442699"/>
          </a:xfrm>
          <a:prstGeom prst="rect">
            <a:avLst/>
          </a:prstGeom>
        </p:spPr>
        <p:txBody>
          <a:bodyPr/>
          <a:lstStyle/>
          <a:p>
            <a:pPr eaLnBrk="1" hangingPunct="1">
              <a:defRPr/>
            </a:pPr>
            <a:r>
              <a:rPr lang="sv-SE" altLang="sv-SE" sz="1600" b="1" dirty="0">
                <a:solidFill>
                  <a:schemeClr val="accent1"/>
                </a:solidFill>
              </a:rPr>
              <a:t>Akademikerförening</a:t>
            </a:r>
          </a:p>
          <a:p>
            <a:pPr eaLnBrk="1" hangingPunct="1">
              <a:defRPr/>
            </a:pPr>
            <a:r>
              <a:rPr lang="sv-SE" altLang="sv-SE" sz="1200" dirty="0"/>
              <a:t>Föreningens styrelse behöver minst bestå av ordförande, vice ordförande och sekreterare och väljs av medlemmarna på ett årsmöte.</a:t>
            </a:r>
            <a:endParaRPr lang="sv-SE" sz="1200" dirty="0"/>
          </a:p>
          <a:p>
            <a:pPr eaLnBrk="1" hangingPunct="1">
              <a:defRPr/>
            </a:pPr>
            <a:endParaRPr lang="sv-SE" sz="1200" dirty="0"/>
          </a:p>
          <a:p>
            <a:pPr>
              <a:defRPr/>
            </a:pPr>
            <a:r>
              <a:rPr lang="sv-SE" sz="1400" b="1" dirty="0">
                <a:solidFill>
                  <a:schemeClr val="accent1"/>
                </a:solidFill>
              </a:rPr>
              <a:t>Kontaktperson/-er</a:t>
            </a:r>
          </a:p>
          <a:p>
            <a:r>
              <a:rPr lang="sv-SE" sz="1200" dirty="0"/>
              <a:t>Kontaktpersoner utses av förbunden centralt.</a:t>
            </a:r>
            <a:r>
              <a:rPr lang="sv-SE" altLang="sv-SE" sz="1200" dirty="0">
                <a:latin typeface="Arial" panose="020B0604020202020204" pitchFamily="34" charset="0"/>
                <a:cs typeface="Arial" panose="020B0604020202020204" pitchFamily="34" charset="0"/>
              </a:rPr>
              <a:t> Kontaktperson är ett alternativ </a:t>
            </a:r>
            <a:r>
              <a:rPr lang="sv-SE" sz="1200" dirty="0"/>
              <a:t>om det saknas förutsättningar för att bilda en förening.</a:t>
            </a:r>
          </a:p>
          <a:p>
            <a:r>
              <a:rPr lang="sv-SE" sz="1200" dirty="0"/>
              <a:t>Med fördel utses två kontaktpersoner, för att vara två som samverkar och för att ha någon kollega att diskutera med. </a:t>
            </a:r>
          </a:p>
          <a:p>
            <a:endParaRPr lang="sv-SE" sz="1200" dirty="0"/>
          </a:p>
          <a:p>
            <a:r>
              <a:rPr lang="sv-SE" sz="1200" b="1" dirty="0"/>
              <a:t>Ingen skillnad</a:t>
            </a:r>
          </a:p>
          <a:p>
            <a:r>
              <a:rPr lang="sv-SE" sz="1200" dirty="0"/>
              <a:t>Styrelsen i en akademikerförening och en kontaktperson är båda förtroendevalda och har samma mandat och befogenheter i uppgiften att agera lokalfacklig part.</a:t>
            </a:r>
          </a:p>
          <a:p>
            <a:endParaRPr lang="sv-SE" dirty="0"/>
          </a:p>
        </p:txBody>
      </p:sp>
      <p:sp>
        <p:nvSpPr>
          <p:cNvPr id="4" name="Platshållare för bildnummer 3"/>
          <p:cNvSpPr>
            <a:spLocks noGrp="1"/>
          </p:cNvSpPr>
          <p:nvPr>
            <p:ph type="sldNum" sz="quarter" idx="10"/>
          </p:nvPr>
        </p:nvSpPr>
        <p:spPr/>
        <p:txBody>
          <a:bodyPr/>
          <a:lstStyle/>
          <a:p>
            <a:pPr>
              <a:defRPr/>
            </a:pPr>
            <a:fld id="{DA0C3BAD-C855-4C4C-B2F8-82053431033D}" type="slidenum">
              <a:rPr lang="sv-SE" smtClean="0"/>
              <a:pPr>
                <a:defRPr/>
              </a:pPr>
              <a:t>6</a:t>
            </a:fld>
            <a:endParaRPr lang="sv-SE"/>
          </a:p>
        </p:txBody>
      </p:sp>
    </p:spTree>
    <p:extLst>
      <p:ext uri="{BB962C8B-B14F-4D97-AF65-F5344CB8AC3E}">
        <p14:creationId xmlns:p14="http://schemas.microsoft.com/office/powerpoint/2010/main" val="2191382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66909" y="4689517"/>
            <a:ext cx="5335270" cy="4442699"/>
          </a:xfrm>
          <a:prstGeom prst="rect">
            <a:avLst/>
          </a:prstGeom>
        </p:spPr>
        <p:txBody>
          <a:bodyPr/>
          <a:lstStyle/>
          <a:p>
            <a:r>
              <a:rPr lang="sv-SE" dirty="0"/>
              <a:t>Som förtroendevald representerar du såväl förbundet som medlemmarna i förhandlingar och informella möten eller samverkan med arbetsgivaren.</a:t>
            </a:r>
          </a:p>
          <a:p>
            <a:r>
              <a:rPr lang="sv-SE" dirty="0"/>
              <a:t>Ditt förhandlingsmandat kommer från förbundet som är avtalspart och från de medlemmar du företräder.</a:t>
            </a:r>
          </a:p>
          <a:p>
            <a:endParaRPr lang="sv-SE" dirty="0"/>
          </a:p>
        </p:txBody>
      </p:sp>
      <p:sp>
        <p:nvSpPr>
          <p:cNvPr id="4" name="Platshållare för bildnummer 3"/>
          <p:cNvSpPr>
            <a:spLocks noGrp="1"/>
          </p:cNvSpPr>
          <p:nvPr>
            <p:ph type="sldNum" sz="quarter" idx="10"/>
          </p:nvPr>
        </p:nvSpPr>
        <p:spPr/>
        <p:txBody>
          <a:bodyPr/>
          <a:lstStyle/>
          <a:p>
            <a:pPr>
              <a:defRPr/>
            </a:pPr>
            <a:fld id="{DA0C3BAD-C855-4C4C-B2F8-82053431033D}" type="slidenum">
              <a:rPr lang="sv-SE" smtClean="0"/>
              <a:pPr>
                <a:defRPr/>
              </a:pPr>
              <a:t>7</a:t>
            </a:fld>
            <a:endParaRPr lang="sv-SE"/>
          </a:p>
        </p:txBody>
      </p:sp>
    </p:spTree>
    <p:extLst>
      <p:ext uri="{BB962C8B-B14F-4D97-AF65-F5344CB8AC3E}">
        <p14:creationId xmlns:p14="http://schemas.microsoft.com/office/powerpoint/2010/main" val="3678532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Som förtroendevald är i du första ledet för att ta del av informationsflödet på arbetsplatsen och är den som tillsammans med andra förtroendevalda för medlemmarna talan i diskussioner med arbetsgivaren.</a:t>
            </a:r>
          </a:p>
          <a:p>
            <a:pPr marL="171450" indent="-171450">
              <a:buFont typeface="Arial" panose="020B0604020202020204" pitchFamily="34" charset="0"/>
              <a:buChar char="•"/>
            </a:pPr>
            <a:r>
              <a:rPr lang="sv-SE" dirty="0"/>
              <a:t>Du lär dig mycket om fackligt arbete, arbetsrätt, avtalsrätt och förhandlingsteknik men du lär dig även mer om företaget och hur det leds.</a:t>
            </a:r>
          </a:p>
          <a:p>
            <a:pPr marL="171450" indent="-171450">
              <a:buFont typeface="Arial" panose="020B0604020202020204" pitchFamily="34" charset="0"/>
              <a:buChar char="•"/>
            </a:pPr>
            <a:r>
              <a:rPr lang="sv-SE" dirty="0"/>
              <a:t>Du träffar oftast både chefer och kollegor som du annars kanske inte har så mycket kontakt med och breddar på så sätt ditt nätverk.</a:t>
            </a:r>
          </a:p>
          <a:p>
            <a:pPr marL="171450" indent="-171450">
              <a:buFont typeface="Arial" panose="020B0604020202020204" pitchFamily="34" charset="0"/>
              <a:buChar char="•"/>
            </a:pPr>
            <a:r>
              <a:rPr lang="sv-SE" dirty="0"/>
              <a:t>Förbundet har ett stort utbildningspaket för förtroendevalda som inleds med grundkurs och kan byggas på med olika fördjupningskurser. Facklig utbildning har du rätt att gå på arbetstid.</a:t>
            </a:r>
          </a:p>
          <a:p>
            <a:pPr marL="171450" indent="-171450">
              <a:buFont typeface="Arial" panose="020B0604020202020204" pitchFamily="34" charset="0"/>
              <a:buChar char="•"/>
            </a:pPr>
            <a:r>
              <a:rPr lang="sv-SE" dirty="0"/>
              <a:t>Förbundet ställer också upp med stöd och rådgivning från ombudsmän, jurister och andra experter.</a:t>
            </a:r>
          </a:p>
        </p:txBody>
      </p:sp>
      <p:sp>
        <p:nvSpPr>
          <p:cNvPr id="4" name="Platshållare för bildnummer 3"/>
          <p:cNvSpPr>
            <a:spLocks noGrp="1"/>
          </p:cNvSpPr>
          <p:nvPr>
            <p:ph type="sldNum" sz="quarter" idx="5"/>
          </p:nvPr>
        </p:nvSpPr>
        <p:spPr/>
        <p:txBody>
          <a:bodyPr/>
          <a:lstStyle/>
          <a:p>
            <a:pPr>
              <a:defRPr/>
            </a:pPr>
            <a:fld id="{DA0C3BAD-C855-4C4C-B2F8-82053431033D}" type="slidenum">
              <a:rPr lang="sv-SE" smtClean="0"/>
              <a:pPr>
                <a:defRPr/>
              </a:pPr>
              <a:t>8</a:t>
            </a:fld>
            <a:endParaRPr lang="sv-SE"/>
          </a:p>
        </p:txBody>
      </p:sp>
    </p:spTree>
    <p:extLst>
      <p:ext uri="{BB962C8B-B14F-4D97-AF65-F5344CB8AC3E}">
        <p14:creationId xmlns:p14="http://schemas.microsoft.com/office/powerpoint/2010/main" val="1399077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vi som medlemmar och kollegor på arbetsplatsen som själva bestämmer vad vi vill göra med denna möjlighet att kunna påverka och få insyn på vår arbetsplats och därför behöver vi hjälpas åt.</a:t>
            </a:r>
          </a:p>
          <a:p>
            <a:r>
              <a:rPr lang="sv-SE" dirty="0"/>
              <a:t>Förbundet ställer upp med stöd, utbildning och rådgivning men det är vi medlemmar som gör jobbet.</a:t>
            </a:r>
          </a:p>
        </p:txBody>
      </p:sp>
      <p:sp>
        <p:nvSpPr>
          <p:cNvPr id="4" name="Platshållare för bildnummer 3"/>
          <p:cNvSpPr>
            <a:spLocks noGrp="1"/>
          </p:cNvSpPr>
          <p:nvPr>
            <p:ph type="sldNum" sz="quarter" idx="5"/>
          </p:nvPr>
        </p:nvSpPr>
        <p:spPr/>
        <p:txBody>
          <a:bodyPr/>
          <a:lstStyle/>
          <a:p>
            <a:pPr>
              <a:defRPr/>
            </a:pPr>
            <a:fld id="{DA0C3BAD-C855-4C4C-B2F8-82053431033D}" type="slidenum">
              <a:rPr lang="sv-SE" smtClean="0"/>
              <a:pPr>
                <a:defRPr/>
              </a:pPr>
              <a:t>9</a:t>
            </a:fld>
            <a:endParaRPr lang="sv-SE"/>
          </a:p>
        </p:txBody>
      </p:sp>
    </p:spTree>
    <p:extLst>
      <p:ext uri="{BB962C8B-B14F-4D97-AF65-F5344CB8AC3E}">
        <p14:creationId xmlns:p14="http://schemas.microsoft.com/office/powerpoint/2010/main" val="3131949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5" name="Rätvinklig triangel 4"/>
          <p:cNvSpPr/>
          <p:nvPr userDrawn="1"/>
        </p:nvSpPr>
        <p:spPr>
          <a:xfrm flipH="1">
            <a:off x="6143625" y="5432425"/>
            <a:ext cx="2998788" cy="14255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6" name="Slide Number Placeholder 5"/>
          <p:cNvSpPr txBox="1">
            <a:spLocks/>
          </p:cNvSpPr>
          <p:nvPr userDrawn="1"/>
        </p:nvSpPr>
        <p:spPr>
          <a:xfrm>
            <a:off x="8574088" y="6326188"/>
            <a:ext cx="374650" cy="365125"/>
          </a:xfrm>
          <a:prstGeom prst="rect">
            <a:avLst/>
          </a:prstGeom>
        </p:spPr>
        <p:txBody>
          <a:bodyPr anchor="ctr"/>
          <a:lstStyle/>
          <a:p>
            <a:pPr algn="r">
              <a:defRPr/>
            </a:pPr>
            <a:fld id="{D58421CA-7411-4888-A0B3-0546EF387970}" type="slidenum">
              <a:rPr lang="sv-SE" sz="1100">
                <a:solidFill>
                  <a:schemeClr val="bg2"/>
                </a:solidFill>
                <a:latin typeface="Calibri" charset="0"/>
              </a:rPr>
              <a:pPr algn="r">
                <a:defRPr/>
              </a:pPr>
              <a:t>‹#›</a:t>
            </a:fld>
            <a:endParaRPr lang="sv-SE" sz="1100">
              <a:solidFill>
                <a:schemeClr val="bg2"/>
              </a:solidFill>
              <a:latin typeface="Calibri" charset="0"/>
            </a:endParaRPr>
          </a:p>
        </p:txBody>
      </p:sp>
      <p:sp>
        <p:nvSpPr>
          <p:cNvPr id="7" name="Footer Placeholder 4"/>
          <p:cNvSpPr txBox="1">
            <a:spLocks/>
          </p:cNvSpPr>
          <p:nvPr userDrawn="1"/>
        </p:nvSpPr>
        <p:spPr>
          <a:xfrm>
            <a:off x="8174038" y="6326188"/>
            <a:ext cx="549275" cy="365125"/>
          </a:xfrm>
          <a:prstGeom prst="rect">
            <a:avLst/>
          </a:prstGeom>
        </p:spPr>
        <p:txBody>
          <a:bodyPr anchor="ctr"/>
          <a:lstStyle/>
          <a:p>
            <a:pPr algn="r">
              <a:defRPr/>
            </a:pPr>
            <a:r>
              <a:rPr lang="sv-SE" sz="1100">
                <a:solidFill>
                  <a:srgbClr val="FFFFFF"/>
                </a:solidFill>
                <a:latin typeface="Calibri" charset="0"/>
              </a:rPr>
              <a:t>Saco</a:t>
            </a:r>
          </a:p>
        </p:txBody>
      </p:sp>
      <p:sp>
        <p:nvSpPr>
          <p:cNvPr id="11" name="Platshållare för bild 10"/>
          <p:cNvSpPr>
            <a:spLocks noGrp="1"/>
          </p:cNvSpPr>
          <p:nvPr>
            <p:ph type="pic" sz="quarter" idx="13"/>
          </p:nvPr>
        </p:nvSpPr>
        <p:spPr>
          <a:xfrm>
            <a:off x="285750" y="228600"/>
            <a:ext cx="8574088" cy="6345238"/>
          </a:xfrm>
          <a:solidFill>
            <a:srgbClr val="FFFFFF"/>
          </a:solidFill>
        </p:spPr>
        <p:txBody>
          <a:bodyPr rtlCol="0">
            <a:normAutofit/>
          </a:bodyPr>
          <a:lstStyle>
            <a:lvl1pPr>
              <a:buNone/>
              <a:defRPr>
                <a:solidFill>
                  <a:srgbClr val="A4D5D0"/>
                </a:solidFill>
              </a:defRPr>
            </a:lvl1pPr>
          </a:lstStyle>
          <a:p>
            <a:pPr lvl="0"/>
            <a:endParaRPr lang="sv-SE" noProof="0" dirty="0"/>
          </a:p>
        </p:txBody>
      </p:sp>
      <p:sp>
        <p:nvSpPr>
          <p:cNvPr id="2" name="Title 1"/>
          <p:cNvSpPr>
            <a:spLocks noGrp="1"/>
          </p:cNvSpPr>
          <p:nvPr>
            <p:ph type="title"/>
          </p:nvPr>
        </p:nvSpPr>
        <p:spPr>
          <a:xfrm>
            <a:off x="285750" y="4502330"/>
            <a:ext cx="8574088" cy="1180625"/>
          </a:xfrm>
          <a:solidFill>
            <a:schemeClr val="bg1">
              <a:alpha val="50000"/>
            </a:schemeClr>
          </a:solidFill>
          <a:ln>
            <a:noFill/>
          </a:ln>
        </p:spPr>
        <p:txBody>
          <a:bodyPr lIns="720000" tIns="180000" rIns="360000" bIns="180000">
            <a:normAutofit/>
          </a:bodyPr>
          <a:lstStyle>
            <a:lvl1pPr algn="l">
              <a:defRPr sz="3200" b="0" cap="none" baseline="0">
                <a:solidFill>
                  <a:schemeClr val="tx1"/>
                </a:solidFill>
              </a:defRPr>
            </a:lvl1pPr>
          </a:lstStyle>
          <a:p>
            <a:r>
              <a:rPr lang="sv-SE" dirty="0"/>
              <a:t>Klicka här för att ändra format</a:t>
            </a:r>
            <a:endParaRPr dirty="0"/>
          </a:p>
        </p:txBody>
      </p:sp>
      <p:sp>
        <p:nvSpPr>
          <p:cNvPr id="3" name="Text Placeholder 2"/>
          <p:cNvSpPr>
            <a:spLocks noGrp="1"/>
          </p:cNvSpPr>
          <p:nvPr>
            <p:ph type="body" idx="1"/>
          </p:nvPr>
        </p:nvSpPr>
        <p:spPr>
          <a:xfrm>
            <a:off x="285750" y="5229847"/>
            <a:ext cx="8574088" cy="376525"/>
          </a:xfrm>
          <a:noFill/>
          <a:ln>
            <a:noFill/>
          </a:ln>
        </p:spPr>
        <p:txBody>
          <a:bodyPr lIns="720000" tIns="0" rIns="360000" bIns="0">
            <a:noAutofit/>
          </a:bodyPr>
          <a:lstStyle>
            <a:lvl1pPr marL="0" indent="0">
              <a:spcBef>
                <a:spcPts val="300"/>
              </a:spcBef>
              <a:buNone/>
              <a:defRPr sz="1400" cap="none" baseline="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Klicka här för att ändra format på bakgrundstexten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
        <p:nvSpPr>
          <p:cNvPr id="11" name="Content Placeholder 2"/>
          <p:cNvSpPr>
            <a:spLocks noGrp="1"/>
          </p:cNvSpPr>
          <p:nvPr>
            <p:ph sz="half" idx="15"/>
          </p:nvPr>
        </p:nvSpPr>
        <p:spPr>
          <a:xfrm>
            <a:off x="498518" y="1985963"/>
            <a:ext cx="3657600" cy="414020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Content Placeholder 2"/>
          <p:cNvSpPr>
            <a:spLocks noGrp="1"/>
          </p:cNvSpPr>
          <p:nvPr>
            <p:ph sz="half" idx="1"/>
          </p:nvPr>
        </p:nvSpPr>
        <p:spPr>
          <a:xfrm>
            <a:off x="4410075" y="1985963"/>
            <a:ext cx="3657600" cy="196596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5" name="Rectangle 7"/>
          <p:cNvSpPr/>
          <p:nvPr/>
        </p:nvSpPr>
        <p:spPr>
          <a:xfrm>
            <a:off x="282575" y="228600"/>
            <a:ext cx="3451225" cy="634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Berling Nova Text Pro"/>
            </a:endParaRPr>
          </a:p>
        </p:txBody>
      </p:sp>
      <p:sp>
        <p:nvSpPr>
          <p:cNvPr id="2" name="Title 1"/>
          <p:cNvSpPr>
            <a:spLocks noGrp="1"/>
          </p:cNvSpPr>
          <p:nvPr>
            <p:ph type="title"/>
          </p:nvPr>
        </p:nvSpPr>
        <p:spPr>
          <a:xfrm>
            <a:off x="380555" y="2571750"/>
            <a:ext cx="3255264" cy="1162050"/>
          </a:xfrm>
        </p:spPr>
        <p:txBody>
          <a:bodyPr anchor="b">
            <a:normAutofit/>
          </a:bodyPr>
          <a:lstStyle>
            <a:lvl1pPr algn="l">
              <a:lnSpc>
                <a:spcPts val="2800"/>
              </a:lnSpc>
              <a:defRPr sz="2600" b="0">
                <a:solidFill>
                  <a:schemeClr val="bg1"/>
                </a:solidFill>
              </a:defRPr>
            </a:lvl1pPr>
          </a:lstStyle>
          <a:p>
            <a:r>
              <a:rPr lang="sv-SE" dirty="0"/>
              <a:t>Klicka här för att ändra format</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bilder med bildtext">
    <p:spTree>
      <p:nvGrpSpPr>
        <p:cNvPr id="1" name=""/>
        <p:cNvGrpSpPr/>
        <p:nvPr/>
      </p:nvGrpSpPr>
      <p:grpSpPr>
        <a:xfrm>
          <a:off x="0" y="0"/>
          <a:ext cx="0" cy="0"/>
          <a:chOff x="0" y="0"/>
          <a:chExt cx="0" cy="0"/>
        </a:xfrm>
      </p:grpSpPr>
      <p:sp>
        <p:nvSpPr>
          <p:cNvPr id="7" name="Rectangle 7"/>
          <p:cNvSpPr/>
          <p:nvPr/>
        </p:nvSpPr>
        <p:spPr>
          <a:xfrm>
            <a:off x="282575" y="228600"/>
            <a:ext cx="5746750" cy="6340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Berling Nova Text Pro"/>
            </a:endParaRPr>
          </a:p>
        </p:txBody>
      </p:sp>
      <p:sp>
        <p:nvSpPr>
          <p:cNvPr id="24" name="Picture Placeholder 12"/>
          <p:cNvSpPr>
            <a:spLocks noGrp="1"/>
          </p:cNvSpPr>
          <p:nvPr>
            <p:ph type="pic" sz="quarter" idx="15"/>
          </p:nvPr>
        </p:nvSpPr>
        <p:spPr>
          <a:xfrm>
            <a:off x="6142970" y="4529963"/>
            <a:ext cx="2716867" cy="2039112"/>
          </a:xfrm>
          <a:noFill/>
        </p:spPr>
        <p:txBody>
          <a:bodyPr rtlCol="0">
            <a:normAutofit/>
          </a:bodyPr>
          <a:lstStyle>
            <a:lvl1pPr marL="0" indent="0">
              <a:buNone/>
              <a:defRPr>
                <a:solidFill>
                  <a:schemeClr val="bg1"/>
                </a:solidFill>
              </a:defRPr>
            </a:lvl1pPr>
          </a:lstStyle>
          <a:p>
            <a:pPr lvl="0"/>
            <a:r>
              <a:rPr lang="sv-SE" noProof="0" dirty="0"/>
              <a:t>Klicka på ikonen för att lägga till en bild</a:t>
            </a:r>
            <a:endParaRPr noProof="0" dirty="0"/>
          </a:p>
        </p:txBody>
      </p:sp>
      <p:sp>
        <p:nvSpPr>
          <p:cNvPr id="2" name="Title 1"/>
          <p:cNvSpPr>
            <a:spLocks noGrp="1"/>
          </p:cNvSpPr>
          <p:nvPr>
            <p:ph type="title"/>
          </p:nvPr>
        </p:nvSpPr>
        <p:spPr>
          <a:xfrm>
            <a:off x="770547" y="2377441"/>
            <a:ext cx="4980015" cy="1162050"/>
          </a:xfrm>
        </p:spPr>
        <p:txBody>
          <a:bodyPr anchor="b">
            <a:normAutofit/>
          </a:bodyPr>
          <a:lstStyle>
            <a:lvl1pPr algn="l">
              <a:lnSpc>
                <a:spcPts val="3400"/>
              </a:lnSpc>
              <a:defRPr sz="3200" b="0">
                <a:solidFill>
                  <a:schemeClr val="bg1"/>
                </a:solidFill>
              </a:defRPr>
            </a:lvl1pPr>
          </a:lstStyle>
          <a:p>
            <a:r>
              <a:rPr lang="sv-SE" dirty="0"/>
              <a:t>Klicka här för att ändra format</a:t>
            </a:r>
            <a:endParaRPr dirty="0"/>
          </a:p>
        </p:txBody>
      </p:sp>
      <p:sp>
        <p:nvSpPr>
          <p:cNvPr id="4" name="Text Placeholder 3"/>
          <p:cNvSpPr>
            <a:spLocks noGrp="1"/>
          </p:cNvSpPr>
          <p:nvPr>
            <p:ph type="body" sz="half" idx="2"/>
          </p:nvPr>
        </p:nvSpPr>
        <p:spPr>
          <a:xfrm>
            <a:off x="770958" y="3539492"/>
            <a:ext cx="4978367" cy="68025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
        <p:nvSpPr>
          <p:cNvPr id="12" name="Picture Placeholder 12"/>
          <p:cNvSpPr>
            <a:spLocks noGrp="1"/>
          </p:cNvSpPr>
          <p:nvPr>
            <p:ph type="pic" sz="quarter" idx="13"/>
          </p:nvPr>
        </p:nvSpPr>
        <p:spPr>
          <a:xfrm>
            <a:off x="6142971" y="2377441"/>
            <a:ext cx="2716867" cy="2039112"/>
          </a:xfrm>
          <a:noFill/>
        </p:spPr>
        <p:txBody>
          <a:bodyPr rtlCol="0">
            <a:normAutofit/>
          </a:bodyPr>
          <a:lstStyle>
            <a:lvl1pPr marL="0" indent="0">
              <a:buNone/>
              <a:defRPr>
                <a:solidFill>
                  <a:schemeClr val="bg1"/>
                </a:solidFill>
              </a:defRPr>
            </a:lvl1pPr>
          </a:lstStyle>
          <a:p>
            <a:pPr lvl="0"/>
            <a:r>
              <a:rPr lang="sv-SE" noProof="0" dirty="0"/>
              <a:t>Klicka på ikonen för att lägga till en bild</a:t>
            </a:r>
            <a:endParaRPr noProof="0" dirty="0"/>
          </a:p>
        </p:txBody>
      </p:sp>
      <p:sp>
        <p:nvSpPr>
          <p:cNvPr id="13" name="Picture Placeholder 12"/>
          <p:cNvSpPr>
            <a:spLocks noGrp="1"/>
          </p:cNvSpPr>
          <p:nvPr>
            <p:ph type="pic" sz="quarter" idx="14"/>
          </p:nvPr>
        </p:nvSpPr>
        <p:spPr>
          <a:xfrm>
            <a:off x="6142971" y="228599"/>
            <a:ext cx="2716868" cy="2039113"/>
          </a:xfrm>
          <a:noFill/>
        </p:spPr>
        <p:txBody>
          <a:bodyPr rtlCol="0">
            <a:normAutofit/>
          </a:bodyPr>
          <a:lstStyle>
            <a:lvl1pPr marL="0" indent="0">
              <a:buNone/>
              <a:defRPr>
                <a:solidFill>
                  <a:schemeClr val="bg1"/>
                </a:solidFill>
              </a:defRPr>
            </a:lvl1pPr>
          </a:lstStyle>
          <a:p>
            <a:pPr lvl="0"/>
            <a:r>
              <a:rPr lang="sv-SE" noProof="0" dirty="0"/>
              <a:t>Klicka på ikonen för att lägga till en bild</a:t>
            </a:r>
            <a:endParaRPr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4"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Berling Nova Text Pro"/>
            </a:endParaRPr>
          </a:p>
        </p:txBody>
      </p:sp>
      <p:sp>
        <p:nvSpPr>
          <p:cNvPr id="5" name="Rectangle 7"/>
          <p:cNvSpPr/>
          <p:nvPr/>
        </p:nvSpPr>
        <p:spPr>
          <a:xfrm>
            <a:off x="6802438" y="228600"/>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Berling Nova Text Pro"/>
            </a:endParaRPr>
          </a:p>
        </p:txBody>
      </p:sp>
      <p:sp>
        <p:nvSpPr>
          <p:cNvPr id="6" name="Rectangle 9"/>
          <p:cNvSpPr/>
          <p:nvPr/>
        </p:nvSpPr>
        <p:spPr>
          <a:xfrm>
            <a:off x="4624388" y="2378075"/>
            <a:ext cx="2057400" cy="2038350"/>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fontAlgn="auto">
              <a:spcBef>
                <a:spcPts val="0"/>
              </a:spcBef>
              <a:spcAft>
                <a:spcPts val="0"/>
              </a:spcAft>
              <a:defRPr/>
            </a:pPr>
            <a:endParaRPr dirty="0">
              <a:latin typeface="Berling Nova Text Pro"/>
            </a:endParaRPr>
          </a:p>
        </p:txBody>
      </p:sp>
      <p:sp>
        <p:nvSpPr>
          <p:cNvPr id="7" name="Rectangle 10"/>
          <p:cNvSpPr/>
          <p:nvPr/>
        </p:nvSpPr>
        <p:spPr>
          <a:xfrm>
            <a:off x="462438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latin typeface="Berling Nova Text Pro"/>
            </a:endParaRPr>
          </a:p>
        </p:txBody>
      </p:sp>
      <p:sp>
        <p:nvSpPr>
          <p:cNvPr id="8" name="Rectangle 11"/>
          <p:cNvSpPr/>
          <p:nvPr/>
        </p:nvSpPr>
        <p:spPr>
          <a:xfrm>
            <a:off x="6802438" y="2378075"/>
            <a:ext cx="2057400" cy="2038350"/>
          </a:xfrm>
          <a:prstGeom prst="rect">
            <a:avLst/>
          </a:prstGeom>
          <a:solidFill>
            <a:schemeClr val="accent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dirty="0">
              <a:latin typeface="Berling Nova Text Pro"/>
            </a:endParaRPr>
          </a:p>
        </p:txBody>
      </p:sp>
      <p:sp>
        <p:nvSpPr>
          <p:cNvPr id="9" name="Rätvinklig triangel 8"/>
          <p:cNvSpPr/>
          <p:nvPr userDrawn="1"/>
        </p:nvSpPr>
        <p:spPr>
          <a:xfrm flipH="1">
            <a:off x="6143625" y="5432425"/>
            <a:ext cx="2998788" cy="14255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0" name="Slide Number Placeholder 5"/>
          <p:cNvSpPr txBox="1">
            <a:spLocks/>
          </p:cNvSpPr>
          <p:nvPr userDrawn="1"/>
        </p:nvSpPr>
        <p:spPr>
          <a:xfrm>
            <a:off x="8574088" y="6326188"/>
            <a:ext cx="374650" cy="365125"/>
          </a:xfrm>
          <a:prstGeom prst="rect">
            <a:avLst/>
          </a:prstGeom>
        </p:spPr>
        <p:txBody>
          <a:bodyPr anchor="ctr"/>
          <a:lstStyle/>
          <a:p>
            <a:pPr algn="r">
              <a:defRPr/>
            </a:pPr>
            <a:fld id="{7FE1017D-A028-4F14-B43A-17C0636C2012}" type="slidenum">
              <a:rPr lang="sv-SE" sz="1100">
                <a:solidFill>
                  <a:schemeClr val="bg2"/>
                </a:solidFill>
                <a:latin typeface="Calibri" charset="0"/>
              </a:rPr>
              <a:pPr algn="r">
                <a:defRPr/>
              </a:pPr>
              <a:t>‹#›</a:t>
            </a:fld>
            <a:endParaRPr lang="sv-SE" sz="1100">
              <a:solidFill>
                <a:schemeClr val="bg2"/>
              </a:solidFill>
              <a:latin typeface="Calibri" charset="0"/>
            </a:endParaRPr>
          </a:p>
        </p:txBody>
      </p:sp>
      <p:sp>
        <p:nvSpPr>
          <p:cNvPr id="11" name="Footer Placeholder 4"/>
          <p:cNvSpPr txBox="1">
            <a:spLocks/>
          </p:cNvSpPr>
          <p:nvPr userDrawn="1"/>
        </p:nvSpPr>
        <p:spPr>
          <a:xfrm>
            <a:off x="8174038" y="6326188"/>
            <a:ext cx="549275" cy="365125"/>
          </a:xfrm>
          <a:prstGeom prst="rect">
            <a:avLst/>
          </a:prstGeom>
        </p:spPr>
        <p:txBody>
          <a:bodyPr anchor="ctr"/>
          <a:lstStyle/>
          <a:p>
            <a:pPr algn="r">
              <a:defRPr/>
            </a:pPr>
            <a:r>
              <a:rPr lang="sv-SE" sz="1100">
                <a:solidFill>
                  <a:srgbClr val="FFFFFF"/>
                </a:solidFill>
                <a:latin typeface="Calibri" charset="0"/>
              </a:rPr>
              <a:t>Saco</a:t>
            </a:r>
          </a:p>
        </p:txBody>
      </p:sp>
      <p:sp>
        <p:nvSpPr>
          <p:cNvPr id="2" name="Title 1"/>
          <p:cNvSpPr>
            <a:spLocks noGrp="1"/>
          </p:cNvSpPr>
          <p:nvPr>
            <p:ph type="ctrTitle"/>
          </p:nvPr>
        </p:nvSpPr>
        <p:spPr>
          <a:xfrm>
            <a:off x="4518025" y="4624668"/>
            <a:ext cx="4321175" cy="933450"/>
          </a:xfrm>
        </p:spPr>
        <p:txBody>
          <a:bodyPr>
            <a:normAutofit/>
          </a:bodyPr>
          <a:lstStyle>
            <a:lvl1pPr>
              <a:lnSpc>
                <a:spcPts val="3400"/>
              </a:lnSpc>
              <a:defRPr sz="3200"/>
            </a:lvl1pPr>
          </a:lstStyle>
          <a:p>
            <a:r>
              <a:rPr lang="sv-SE" dirty="0"/>
              <a:t>Klicka här för att ändra format</a:t>
            </a:r>
            <a:endParaRPr dirty="0"/>
          </a:p>
        </p:txBody>
      </p:sp>
      <p:sp>
        <p:nvSpPr>
          <p:cNvPr id="3" name="Subtitle 2"/>
          <p:cNvSpPr>
            <a:spLocks noGrp="1"/>
          </p:cNvSpPr>
          <p:nvPr>
            <p:ph type="subTitle" idx="1"/>
          </p:nvPr>
        </p:nvSpPr>
        <p:spPr>
          <a:xfrm>
            <a:off x="4518026" y="5562599"/>
            <a:ext cx="350577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98475" y="484094"/>
            <a:ext cx="4073526" cy="1213454"/>
          </a:xfrm>
        </p:spPr>
        <p:txBody>
          <a:bodyPr/>
          <a:lstStyle>
            <a:lvl1pPr>
              <a:defRPr sz="3600" b="0"/>
            </a:lvl1pPr>
          </a:lstStyle>
          <a:p>
            <a:endParaRPr dirty="0"/>
          </a:p>
        </p:txBody>
      </p:sp>
      <p:sp>
        <p:nvSpPr>
          <p:cNvPr id="3" name="Content Placeholder 2"/>
          <p:cNvSpPr>
            <a:spLocks noGrp="1"/>
          </p:cNvSpPr>
          <p:nvPr>
            <p:ph idx="1"/>
          </p:nvPr>
        </p:nvSpPr>
        <p:spPr>
          <a:xfrm>
            <a:off x="498475" y="1983380"/>
            <a:ext cx="4073526" cy="4142783"/>
          </a:xfrm>
        </p:spPr>
        <p:txBody>
          <a:bodyPr>
            <a:normAutofit/>
          </a:bodyPr>
          <a:lstStyle>
            <a:lvl1pPr marL="0" indent="0">
              <a:buClr>
                <a:schemeClr val="accent1"/>
              </a:buClr>
              <a:buSzPct val="125000"/>
              <a:buFontTx/>
              <a:buNone/>
              <a:defRPr sz="1800">
                <a:solidFill>
                  <a:srgbClr val="000000"/>
                </a:solidFill>
              </a:defRPr>
            </a:lvl1pPr>
            <a:lvl2pPr>
              <a:buClr>
                <a:schemeClr val="tx1"/>
              </a:buClr>
              <a:buSzPct val="100000"/>
              <a:buFont typeface="Lucida Grande"/>
              <a:buChar char="–"/>
              <a:defRPr sz="1800">
                <a:solidFill>
                  <a:srgbClr val="000000"/>
                </a:solidFill>
              </a:defRPr>
            </a:lvl2pPr>
            <a:lvl3pPr>
              <a:buClr>
                <a:schemeClr val="accent1"/>
              </a:buClr>
              <a:buSzPct val="125000"/>
              <a:buFont typeface="Arial"/>
              <a:buChar char="•"/>
              <a:defRPr sz="1800">
                <a:solidFill>
                  <a:srgbClr val="000000"/>
                </a:solidFill>
              </a:defRPr>
            </a:lvl3pPr>
            <a:lvl4pPr>
              <a:buClr>
                <a:schemeClr val="accent1"/>
              </a:buClr>
              <a:buSzPct val="125000"/>
              <a:buFont typeface="Arial"/>
              <a:buChar char="•"/>
              <a:defRPr sz="1800">
                <a:solidFill>
                  <a:srgbClr val="000000"/>
                </a:solidFill>
              </a:defRPr>
            </a:lvl4pPr>
            <a:lvl5pPr>
              <a:buClr>
                <a:schemeClr val="accent1"/>
              </a:buClr>
              <a:buSzPct val="125000"/>
              <a:buFont typeface="Arial"/>
              <a:buChar char="•"/>
              <a:defRPr sz="1800">
                <a:solidFill>
                  <a:srgbClr val="000000"/>
                </a:solidFill>
              </a:defRPr>
            </a:lvl5pPr>
          </a:lstStyle>
          <a:p>
            <a:pPr lvl="0"/>
            <a:endParaRPr lang="sv-SE" dirty="0"/>
          </a:p>
        </p:txBody>
      </p:sp>
      <p:sp>
        <p:nvSpPr>
          <p:cNvPr id="16" name="Platshållare för bild 10"/>
          <p:cNvSpPr>
            <a:spLocks noGrp="1"/>
          </p:cNvSpPr>
          <p:nvPr>
            <p:ph type="pic" sz="quarter" idx="13"/>
          </p:nvPr>
        </p:nvSpPr>
        <p:spPr>
          <a:xfrm>
            <a:off x="4906792" y="219075"/>
            <a:ext cx="3957808" cy="6350000"/>
          </a:xfrm>
          <a:noFill/>
          <a:ln>
            <a:solidFill>
              <a:srgbClr val="FFFFFF"/>
            </a:solidFill>
          </a:ln>
        </p:spPr>
        <p:txBody>
          <a:bodyPr rtlCol="0">
            <a:normAutofit/>
          </a:bodyPr>
          <a:lstStyle>
            <a:lvl1pPr>
              <a:buNone/>
              <a:defRPr>
                <a:solidFill>
                  <a:srgbClr val="A4D5D0"/>
                </a:solidFill>
              </a:defRPr>
            </a:lvl1pPr>
          </a:lstStyle>
          <a:p>
            <a:pPr lvl="0"/>
            <a:endParaRPr lang="sv-SE"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6" name="Title 1"/>
          <p:cNvSpPr>
            <a:spLocks noGrp="1"/>
          </p:cNvSpPr>
          <p:nvPr>
            <p:ph type="title"/>
          </p:nvPr>
        </p:nvSpPr>
        <p:spPr>
          <a:xfrm>
            <a:off x="4723131" y="484094"/>
            <a:ext cx="3922395" cy="1213454"/>
          </a:xfrm>
        </p:spPr>
        <p:txBody>
          <a:bodyPr/>
          <a:lstStyle>
            <a:lvl1pPr>
              <a:defRPr sz="3600" b="0"/>
            </a:lvl1pPr>
          </a:lstStyle>
          <a:p>
            <a:endParaRPr dirty="0"/>
          </a:p>
        </p:txBody>
      </p:sp>
      <p:sp>
        <p:nvSpPr>
          <p:cNvPr id="7" name="Content Placeholder 2"/>
          <p:cNvSpPr>
            <a:spLocks noGrp="1"/>
          </p:cNvSpPr>
          <p:nvPr>
            <p:ph idx="1"/>
          </p:nvPr>
        </p:nvSpPr>
        <p:spPr>
          <a:xfrm>
            <a:off x="4723131" y="1983380"/>
            <a:ext cx="3922395" cy="4142783"/>
          </a:xfrm>
        </p:spPr>
        <p:txBody>
          <a:bodyPr>
            <a:normAutofit/>
          </a:bodyPr>
          <a:lstStyle>
            <a:lvl1pPr marL="0" indent="0">
              <a:buClr>
                <a:schemeClr val="accent1"/>
              </a:buClr>
              <a:buSzPct val="125000"/>
              <a:buFontTx/>
              <a:buNone/>
              <a:defRPr sz="1800">
                <a:solidFill>
                  <a:srgbClr val="000000"/>
                </a:solidFill>
              </a:defRPr>
            </a:lvl1pPr>
            <a:lvl2pPr>
              <a:buClr>
                <a:schemeClr val="tx1"/>
              </a:buClr>
              <a:buSzPct val="100000"/>
              <a:buFont typeface="Lucida Grande"/>
              <a:buChar char="–"/>
              <a:defRPr sz="1800">
                <a:solidFill>
                  <a:srgbClr val="000000"/>
                </a:solidFill>
              </a:defRPr>
            </a:lvl2pPr>
            <a:lvl3pPr>
              <a:buClr>
                <a:schemeClr val="accent1"/>
              </a:buClr>
              <a:buSzPct val="125000"/>
              <a:buFont typeface="Arial"/>
              <a:buChar char="•"/>
              <a:defRPr sz="1800">
                <a:solidFill>
                  <a:srgbClr val="000000"/>
                </a:solidFill>
              </a:defRPr>
            </a:lvl3pPr>
            <a:lvl4pPr>
              <a:buClr>
                <a:schemeClr val="accent1"/>
              </a:buClr>
              <a:buSzPct val="125000"/>
              <a:buFont typeface="Arial"/>
              <a:buChar char="•"/>
              <a:defRPr sz="1800">
                <a:solidFill>
                  <a:srgbClr val="000000"/>
                </a:solidFill>
              </a:defRPr>
            </a:lvl4pPr>
            <a:lvl5pPr>
              <a:buClr>
                <a:schemeClr val="accent1"/>
              </a:buClr>
              <a:buSzPct val="125000"/>
              <a:buFont typeface="Arial"/>
              <a:buChar char="•"/>
              <a:defRPr sz="1800">
                <a:solidFill>
                  <a:srgbClr val="000000"/>
                </a:solidFill>
              </a:defRPr>
            </a:lvl5pPr>
          </a:lstStyle>
          <a:p>
            <a:pPr lvl="0"/>
            <a:endParaRPr lang="sv-SE" dirty="0"/>
          </a:p>
        </p:txBody>
      </p:sp>
      <p:sp>
        <p:nvSpPr>
          <p:cNvPr id="16" name="Platshållare för bild 10"/>
          <p:cNvSpPr>
            <a:spLocks noGrp="1"/>
          </p:cNvSpPr>
          <p:nvPr>
            <p:ph type="pic" sz="quarter" idx="13"/>
          </p:nvPr>
        </p:nvSpPr>
        <p:spPr>
          <a:xfrm>
            <a:off x="280988" y="219075"/>
            <a:ext cx="3957808" cy="6350000"/>
          </a:xfrm>
          <a:noFill/>
          <a:ln>
            <a:solidFill>
              <a:srgbClr val="FFFFFF"/>
            </a:solidFill>
          </a:ln>
        </p:spPr>
        <p:txBody>
          <a:bodyPr rtlCol="0">
            <a:normAutofit/>
          </a:bodyPr>
          <a:lstStyle>
            <a:lvl1pPr>
              <a:buNone/>
              <a:defRPr>
                <a:solidFill>
                  <a:srgbClr val="A4D5D0"/>
                </a:solidFill>
              </a:defRPr>
            </a:lvl1pPr>
          </a:lstStyle>
          <a:p>
            <a:pPr lvl="0"/>
            <a:endParaRPr lang="sv-SE"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653246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98475" y="484094"/>
            <a:ext cx="4073526" cy="1213454"/>
          </a:xfrm>
        </p:spPr>
        <p:txBody>
          <a:bodyPr/>
          <a:lstStyle>
            <a:lvl1pPr>
              <a:defRPr sz="3600" b="0"/>
            </a:lvl1pPr>
          </a:lstStyle>
          <a:p>
            <a:endParaRPr dirty="0"/>
          </a:p>
        </p:txBody>
      </p:sp>
      <p:sp>
        <p:nvSpPr>
          <p:cNvPr id="3" name="Content Placeholder 2"/>
          <p:cNvSpPr>
            <a:spLocks noGrp="1"/>
          </p:cNvSpPr>
          <p:nvPr>
            <p:ph idx="1"/>
          </p:nvPr>
        </p:nvSpPr>
        <p:spPr>
          <a:xfrm>
            <a:off x="498475" y="1983380"/>
            <a:ext cx="4073526" cy="4142783"/>
          </a:xfrm>
        </p:spPr>
        <p:txBody>
          <a:bodyPr>
            <a:normAutofit/>
          </a:bodyPr>
          <a:lstStyle>
            <a:lvl1pPr>
              <a:buClr>
                <a:schemeClr val="accent1"/>
              </a:buClr>
              <a:buSzPct val="125000"/>
              <a:buFont typeface="Arial"/>
              <a:buChar char="•"/>
              <a:defRPr sz="1800">
                <a:solidFill>
                  <a:srgbClr val="000000"/>
                </a:solidFill>
              </a:defRPr>
            </a:lvl1pPr>
            <a:lvl2pPr>
              <a:buClr>
                <a:schemeClr val="tx1"/>
              </a:buClr>
              <a:buSzPct val="100000"/>
              <a:buFont typeface="Lucida Grande"/>
              <a:buChar char="–"/>
              <a:defRPr sz="1800">
                <a:solidFill>
                  <a:srgbClr val="000000"/>
                </a:solidFill>
              </a:defRPr>
            </a:lvl2pPr>
            <a:lvl3pPr>
              <a:buClr>
                <a:schemeClr val="accent1"/>
              </a:buClr>
              <a:buSzPct val="125000"/>
              <a:buFont typeface="Arial"/>
              <a:buChar char="•"/>
              <a:defRPr sz="1800">
                <a:solidFill>
                  <a:srgbClr val="000000"/>
                </a:solidFill>
              </a:defRPr>
            </a:lvl3pPr>
            <a:lvl4pPr>
              <a:buClr>
                <a:schemeClr val="accent1"/>
              </a:buClr>
              <a:buSzPct val="125000"/>
              <a:buFont typeface="Arial"/>
              <a:buChar char="•"/>
              <a:defRPr sz="1800">
                <a:solidFill>
                  <a:srgbClr val="000000"/>
                </a:solidFill>
              </a:defRPr>
            </a:lvl4pPr>
            <a:lvl5pPr>
              <a:buClr>
                <a:schemeClr val="accent1"/>
              </a:buClr>
              <a:buSzPct val="125000"/>
              <a:buFont typeface="Arial"/>
              <a:buChar char="•"/>
              <a:defRPr sz="1800">
                <a:solidFill>
                  <a:srgbClr val="000000"/>
                </a:solidFill>
              </a:defRPr>
            </a:lvl5pPr>
          </a:lstStyle>
          <a:p>
            <a:pPr lvl="0"/>
            <a:endParaRPr lang="sv-SE" dirty="0"/>
          </a:p>
        </p:txBody>
      </p:sp>
      <p:sp>
        <p:nvSpPr>
          <p:cNvPr id="14" name="Platshållare för bild 10"/>
          <p:cNvSpPr>
            <a:spLocks noGrp="1"/>
          </p:cNvSpPr>
          <p:nvPr>
            <p:ph type="pic" sz="quarter" idx="13"/>
          </p:nvPr>
        </p:nvSpPr>
        <p:spPr>
          <a:xfrm>
            <a:off x="4906792" y="219075"/>
            <a:ext cx="3957808" cy="6350000"/>
          </a:xfrm>
          <a:noFill/>
          <a:ln>
            <a:solidFill>
              <a:srgbClr val="FFFFFF"/>
            </a:solidFill>
          </a:ln>
        </p:spPr>
        <p:txBody>
          <a:bodyPr rtlCol="0">
            <a:normAutofit/>
          </a:bodyPr>
          <a:lstStyle>
            <a:lvl1pPr>
              <a:buNone/>
              <a:defRPr>
                <a:solidFill>
                  <a:srgbClr val="A4D5D0"/>
                </a:solidFill>
              </a:defRPr>
            </a:lvl1pPr>
          </a:lstStyle>
          <a:p>
            <a:pPr lvl="0"/>
            <a:endParaRPr lang="sv-SE"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7" name="Content Placeholder 2"/>
          <p:cNvSpPr>
            <a:spLocks noGrp="1"/>
          </p:cNvSpPr>
          <p:nvPr>
            <p:ph idx="1"/>
          </p:nvPr>
        </p:nvSpPr>
        <p:spPr>
          <a:xfrm>
            <a:off x="4723131" y="1983380"/>
            <a:ext cx="3922395" cy="4142783"/>
          </a:xfrm>
        </p:spPr>
        <p:txBody>
          <a:bodyPr>
            <a:normAutofit/>
          </a:bodyPr>
          <a:lstStyle>
            <a:lvl1pPr>
              <a:buClr>
                <a:schemeClr val="accent1"/>
              </a:buClr>
              <a:buSzPct val="125000"/>
              <a:buFont typeface="Arial"/>
              <a:buChar char="•"/>
              <a:defRPr sz="1800">
                <a:solidFill>
                  <a:srgbClr val="000000"/>
                </a:solidFill>
              </a:defRPr>
            </a:lvl1pPr>
            <a:lvl2pPr>
              <a:buClr>
                <a:schemeClr val="tx1"/>
              </a:buClr>
              <a:buSzPct val="100000"/>
              <a:buFont typeface="Lucida Grande"/>
              <a:buChar char="–"/>
              <a:defRPr sz="1800">
                <a:solidFill>
                  <a:srgbClr val="000000"/>
                </a:solidFill>
              </a:defRPr>
            </a:lvl2pPr>
            <a:lvl3pPr>
              <a:buClr>
                <a:schemeClr val="accent1"/>
              </a:buClr>
              <a:buSzPct val="125000"/>
              <a:buFont typeface="Arial"/>
              <a:buChar char="•"/>
              <a:defRPr sz="1800">
                <a:solidFill>
                  <a:srgbClr val="000000"/>
                </a:solidFill>
              </a:defRPr>
            </a:lvl3pPr>
            <a:lvl4pPr>
              <a:buClr>
                <a:schemeClr val="accent1"/>
              </a:buClr>
              <a:buSzPct val="125000"/>
              <a:buFont typeface="Arial"/>
              <a:buChar char="•"/>
              <a:defRPr sz="1800">
                <a:solidFill>
                  <a:srgbClr val="000000"/>
                </a:solidFill>
              </a:defRPr>
            </a:lvl4pPr>
            <a:lvl5pPr>
              <a:buClr>
                <a:schemeClr val="accent1"/>
              </a:buClr>
              <a:buSzPct val="125000"/>
              <a:buFont typeface="Arial"/>
              <a:buChar char="•"/>
              <a:defRPr sz="1800">
                <a:solidFill>
                  <a:srgbClr val="000000"/>
                </a:solidFill>
              </a:defRPr>
            </a:lvl5pPr>
          </a:lstStyle>
          <a:p>
            <a:pPr lvl="0"/>
            <a:endParaRPr lang="sv-SE" dirty="0"/>
          </a:p>
        </p:txBody>
      </p:sp>
      <p:sp>
        <p:nvSpPr>
          <p:cNvPr id="6" name="Title 1"/>
          <p:cNvSpPr>
            <a:spLocks noGrp="1"/>
          </p:cNvSpPr>
          <p:nvPr>
            <p:ph type="title"/>
          </p:nvPr>
        </p:nvSpPr>
        <p:spPr>
          <a:xfrm>
            <a:off x="4723131" y="484094"/>
            <a:ext cx="3922395" cy="1213454"/>
          </a:xfrm>
        </p:spPr>
        <p:txBody>
          <a:bodyPr/>
          <a:lstStyle>
            <a:lvl1pPr>
              <a:defRPr sz="3600" b="0"/>
            </a:lvl1pPr>
          </a:lstStyle>
          <a:p>
            <a:endParaRPr dirty="0"/>
          </a:p>
        </p:txBody>
      </p:sp>
      <p:sp>
        <p:nvSpPr>
          <p:cNvPr id="16" name="Platshållare för bild 10"/>
          <p:cNvSpPr>
            <a:spLocks noGrp="1"/>
          </p:cNvSpPr>
          <p:nvPr>
            <p:ph type="pic" sz="quarter" idx="13"/>
          </p:nvPr>
        </p:nvSpPr>
        <p:spPr>
          <a:xfrm>
            <a:off x="280988" y="219075"/>
            <a:ext cx="3957808" cy="6350000"/>
          </a:xfrm>
          <a:noFill/>
          <a:ln>
            <a:solidFill>
              <a:srgbClr val="FFFFFF"/>
            </a:solidFill>
          </a:ln>
        </p:spPr>
        <p:txBody>
          <a:bodyPr rtlCol="0">
            <a:normAutofit/>
          </a:bodyPr>
          <a:lstStyle>
            <a:lvl1pPr>
              <a:buNone/>
              <a:defRPr>
                <a:solidFill>
                  <a:srgbClr val="A4D5D0"/>
                </a:solidFill>
              </a:defRPr>
            </a:lvl1pPr>
          </a:lstStyle>
          <a:p>
            <a:pPr lvl="0"/>
            <a:endParaRPr lang="sv-SE"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
        <p:nvSpPr>
          <p:cNvPr id="3" name="Text Placeholder 2"/>
          <p:cNvSpPr>
            <a:spLocks noGrp="1"/>
          </p:cNvSpPr>
          <p:nvPr>
            <p:ph type="body" idx="1"/>
          </p:nvPr>
        </p:nvSpPr>
        <p:spPr>
          <a:xfrm>
            <a:off x="497541" y="2070847"/>
            <a:ext cx="3657600" cy="322729"/>
          </a:xfrm>
          <a:prstGeom prst="rect">
            <a:avLst/>
          </a:prstGeom>
          <a:solidFill>
            <a:srgbClr val="009BA4"/>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5" name="Text Placeholder 4"/>
          <p:cNvSpPr>
            <a:spLocks noGrp="1"/>
          </p:cNvSpPr>
          <p:nvPr>
            <p:ph type="body" sz="quarter" idx="3"/>
          </p:nvPr>
        </p:nvSpPr>
        <p:spPr>
          <a:xfrm>
            <a:off x="4399878" y="2070847"/>
            <a:ext cx="3657600" cy="322729"/>
          </a:xfrm>
          <a:prstGeom prst="rect">
            <a:avLst/>
          </a:prstGeom>
          <a:solidFill>
            <a:srgbClr val="009BA4"/>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nnehållsdelar, över-/nederk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buClr>
                <a:schemeClr val="accent1"/>
              </a:buClr>
              <a:buSzPct val="125000"/>
              <a:buFont typeface="Arial"/>
              <a:buChar char="•"/>
              <a:defRPr sz="1800"/>
            </a:lvl1pPr>
            <a:lvl2pPr>
              <a:buClr>
                <a:schemeClr val="accent1"/>
              </a:buClr>
              <a:buSzPct val="125000"/>
              <a:buFont typeface="Arial"/>
              <a:buChar char="•"/>
              <a:defRPr sz="1800"/>
            </a:lvl2pPr>
            <a:lvl3pPr>
              <a:buClr>
                <a:schemeClr val="accent1"/>
              </a:buClr>
              <a:buSzPct val="125000"/>
              <a:buFont typeface="Arial"/>
              <a:buChar char="•"/>
              <a:defRPr sz="1800"/>
            </a:lvl3pPr>
            <a:lvl4pPr>
              <a:buClr>
                <a:schemeClr val="accent1"/>
              </a:buClr>
              <a:buSzPct val="125000"/>
              <a:buFont typeface="Arial"/>
              <a:buChar char="•"/>
              <a:defRPr sz="1800"/>
            </a:lvl4pPr>
            <a:lvl5pPr>
              <a:buClr>
                <a:schemeClr val="accent1"/>
              </a:buClr>
              <a:buSzPct val="125000"/>
              <a:buFont typeface="Arial"/>
              <a:buChar cha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a:t>
            </a:r>
          </a:p>
        </p:txBody>
      </p:sp>
      <p:sp>
        <p:nvSpPr>
          <p:cNvPr id="1027" name="Text Placeholder 2"/>
          <p:cNvSpPr>
            <a:spLocks noGrp="1"/>
          </p:cNvSpPr>
          <p:nvPr>
            <p:ph type="body" idx="1"/>
          </p:nvPr>
        </p:nvSpPr>
        <p:spPr bwMode="auto">
          <a:xfrm>
            <a:off x="498475" y="1981200"/>
            <a:ext cx="75565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Rätvinklig triangel 9"/>
          <p:cNvSpPr/>
          <p:nvPr userDrawn="1"/>
        </p:nvSpPr>
        <p:spPr>
          <a:xfrm flipH="1">
            <a:off x="6143625" y="5432425"/>
            <a:ext cx="2998788" cy="14255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1" name="Slide Number Placeholder 5"/>
          <p:cNvSpPr txBox="1">
            <a:spLocks/>
          </p:cNvSpPr>
          <p:nvPr userDrawn="1"/>
        </p:nvSpPr>
        <p:spPr>
          <a:xfrm>
            <a:off x="8574088" y="6326188"/>
            <a:ext cx="374650" cy="365125"/>
          </a:xfrm>
          <a:prstGeom prst="rect">
            <a:avLst/>
          </a:prstGeom>
        </p:spPr>
        <p:txBody>
          <a:bodyPr anchor="ctr"/>
          <a:lstStyle/>
          <a:p>
            <a:pPr algn="r">
              <a:defRPr/>
            </a:pPr>
            <a:fld id="{61B39B68-43C3-4CFD-AC36-DA47A340AEAA}" type="slidenum">
              <a:rPr lang="sv-SE" sz="1100">
                <a:solidFill>
                  <a:schemeClr val="bg2"/>
                </a:solidFill>
                <a:latin typeface="Calibri" charset="0"/>
              </a:rPr>
              <a:pPr algn="r">
                <a:defRPr/>
              </a:pPr>
              <a:t>‹#›</a:t>
            </a:fld>
            <a:endParaRPr lang="sv-SE" sz="1100">
              <a:solidFill>
                <a:schemeClr val="bg2"/>
              </a:solidFill>
              <a:latin typeface="Calibri" charset="0"/>
            </a:endParaRPr>
          </a:p>
        </p:txBody>
      </p:sp>
    </p:spTree>
  </p:cSld>
  <p:clrMap bg1="lt1" tx1="dk1" bg2="lt2" tx2="dk2" accent1="accent1" accent2="accent2" accent3="accent3" accent4="accent4" accent5="accent5" accent6="accent6" hlink="hlink" folHlink="folHlink"/>
  <p:sldLayoutIdLst>
    <p:sldLayoutId id="2147484074" r:id="rId1"/>
    <p:sldLayoutId id="2147484063" r:id="rId2"/>
    <p:sldLayoutId id="2147484064" r:id="rId3"/>
    <p:sldLayoutId id="2147484079"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5" r:id="rId14"/>
    <p:sldLayoutId id="2147484076" r:id="rId15"/>
    <p:sldLayoutId id="2147484077" r:id="rId16"/>
  </p:sldLayoutIdLst>
  <p:hf sldNum="0" hdr="0" ftr="0"/>
  <p:txStyles>
    <p:titleStyle>
      <a:lvl1pPr algn="l" rtl="0" eaLnBrk="0" fontAlgn="base" hangingPunct="0">
        <a:lnSpc>
          <a:spcPts val="3800"/>
        </a:lnSpc>
        <a:spcBef>
          <a:spcPct val="0"/>
        </a:spcBef>
        <a:spcAft>
          <a:spcPct val="0"/>
        </a:spcAft>
        <a:defRPr sz="3600" kern="1200">
          <a:solidFill>
            <a:schemeClr val="accent1"/>
          </a:solidFill>
          <a:latin typeface="Calibri"/>
          <a:ea typeface="ＭＳ Ｐゴシック" charset="-128"/>
          <a:cs typeface="Calibri"/>
        </a:defRPr>
      </a:lvl1pPr>
      <a:lvl2pPr algn="l" rtl="0" eaLnBrk="0" fontAlgn="base" hangingPunct="0">
        <a:lnSpc>
          <a:spcPts val="3800"/>
        </a:lnSpc>
        <a:spcBef>
          <a:spcPct val="0"/>
        </a:spcBef>
        <a:spcAft>
          <a:spcPct val="0"/>
        </a:spcAft>
        <a:defRPr sz="3600">
          <a:solidFill>
            <a:schemeClr val="accent1"/>
          </a:solidFill>
          <a:latin typeface="Calibri" charset="0"/>
          <a:ea typeface="ＭＳ Ｐゴシック" charset="-128"/>
          <a:cs typeface="Calibri" charset="0"/>
        </a:defRPr>
      </a:lvl2pPr>
      <a:lvl3pPr algn="l" rtl="0" eaLnBrk="0" fontAlgn="base" hangingPunct="0">
        <a:lnSpc>
          <a:spcPts val="3800"/>
        </a:lnSpc>
        <a:spcBef>
          <a:spcPct val="0"/>
        </a:spcBef>
        <a:spcAft>
          <a:spcPct val="0"/>
        </a:spcAft>
        <a:defRPr sz="3600">
          <a:solidFill>
            <a:schemeClr val="accent1"/>
          </a:solidFill>
          <a:latin typeface="Calibri" charset="0"/>
          <a:ea typeface="ＭＳ Ｐゴシック" charset="-128"/>
          <a:cs typeface="Calibri" charset="0"/>
        </a:defRPr>
      </a:lvl3pPr>
      <a:lvl4pPr algn="l" rtl="0" eaLnBrk="0" fontAlgn="base" hangingPunct="0">
        <a:lnSpc>
          <a:spcPts val="3800"/>
        </a:lnSpc>
        <a:spcBef>
          <a:spcPct val="0"/>
        </a:spcBef>
        <a:spcAft>
          <a:spcPct val="0"/>
        </a:spcAft>
        <a:defRPr sz="3600">
          <a:solidFill>
            <a:schemeClr val="accent1"/>
          </a:solidFill>
          <a:latin typeface="Calibri" charset="0"/>
          <a:ea typeface="ＭＳ Ｐゴシック" charset="-128"/>
          <a:cs typeface="Calibri" charset="0"/>
        </a:defRPr>
      </a:lvl4pPr>
      <a:lvl5pPr algn="l" rtl="0" eaLnBrk="0" fontAlgn="base" hangingPunct="0">
        <a:lnSpc>
          <a:spcPts val="3800"/>
        </a:lnSpc>
        <a:spcBef>
          <a:spcPct val="0"/>
        </a:spcBef>
        <a:spcAft>
          <a:spcPct val="0"/>
        </a:spcAft>
        <a:defRPr sz="3600">
          <a:solidFill>
            <a:schemeClr val="accent1"/>
          </a:solidFill>
          <a:latin typeface="Calibri" charset="0"/>
          <a:ea typeface="ＭＳ Ｐゴシック" charset="-128"/>
          <a:cs typeface="Calibri" charset="0"/>
        </a:defRPr>
      </a:lvl5pPr>
      <a:lvl6pPr marL="457200" algn="l" rtl="0" fontAlgn="base">
        <a:lnSpc>
          <a:spcPts val="3800"/>
        </a:lnSpc>
        <a:spcBef>
          <a:spcPct val="0"/>
        </a:spcBef>
        <a:spcAft>
          <a:spcPct val="0"/>
        </a:spcAft>
        <a:defRPr sz="3600">
          <a:solidFill>
            <a:schemeClr val="accent1"/>
          </a:solidFill>
          <a:latin typeface="Calibri" charset="0"/>
          <a:ea typeface="ＭＳ Ｐゴシック" charset="-128"/>
        </a:defRPr>
      </a:lvl6pPr>
      <a:lvl7pPr marL="914400" algn="l" rtl="0" fontAlgn="base">
        <a:lnSpc>
          <a:spcPts val="3800"/>
        </a:lnSpc>
        <a:spcBef>
          <a:spcPct val="0"/>
        </a:spcBef>
        <a:spcAft>
          <a:spcPct val="0"/>
        </a:spcAft>
        <a:defRPr sz="3600">
          <a:solidFill>
            <a:schemeClr val="accent1"/>
          </a:solidFill>
          <a:latin typeface="Calibri" charset="0"/>
          <a:ea typeface="ＭＳ Ｐゴシック" charset="-128"/>
        </a:defRPr>
      </a:lvl7pPr>
      <a:lvl8pPr marL="1371600" algn="l" rtl="0" fontAlgn="base">
        <a:lnSpc>
          <a:spcPts val="3800"/>
        </a:lnSpc>
        <a:spcBef>
          <a:spcPct val="0"/>
        </a:spcBef>
        <a:spcAft>
          <a:spcPct val="0"/>
        </a:spcAft>
        <a:defRPr sz="3600">
          <a:solidFill>
            <a:schemeClr val="accent1"/>
          </a:solidFill>
          <a:latin typeface="Calibri" charset="0"/>
          <a:ea typeface="ＭＳ Ｐゴシック" charset="-128"/>
        </a:defRPr>
      </a:lvl8pPr>
      <a:lvl9pPr marL="1828800" algn="l" rtl="0" fontAlgn="base">
        <a:lnSpc>
          <a:spcPts val="3800"/>
        </a:lnSpc>
        <a:spcBef>
          <a:spcPct val="0"/>
        </a:spcBef>
        <a:spcAft>
          <a:spcPct val="0"/>
        </a:spcAft>
        <a:defRPr sz="3600">
          <a:solidFill>
            <a:schemeClr val="accent1"/>
          </a:solidFill>
          <a:latin typeface="Calibri" charset="0"/>
          <a:ea typeface="ＭＳ Ｐゴシック" charset="-128"/>
        </a:defRPr>
      </a:lvl9pPr>
    </p:titleStyle>
    <p:bodyStyle>
      <a:lvl1pPr marL="228600" indent="-228600" algn="l" rtl="0" eaLnBrk="0" fontAlgn="base" hangingPunct="0">
        <a:spcBef>
          <a:spcPts val="2000"/>
        </a:spcBef>
        <a:spcAft>
          <a:spcPct val="0"/>
        </a:spcAft>
        <a:buClr>
          <a:schemeClr val="accent1"/>
        </a:buClr>
        <a:buSzPct val="125000"/>
        <a:buFont typeface="Arial" charset="0"/>
        <a:buChar char="•"/>
        <a:defRPr sz="2000" kern="1200">
          <a:solidFill>
            <a:schemeClr val="tx1"/>
          </a:solidFill>
          <a:latin typeface="Calibri"/>
          <a:ea typeface="ＭＳ Ｐゴシック" charset="-128"/>
          <a:cs typeface="Calibri"/>
        </a:defRPr>
      </a:lvl1pPr>
      <a:lvl2pPr marL="457200" indent="-228600" algn="l" rtl="0" eaLnBrk="0" fontAlgn="base" hangingPunct="0">
        <a:spcBef>
          <a:spcPts val="600"/>
        </a:spcBef>
        <a:spcAft>
          <a:spcPct val="0"/>
        </a:spcAft>
        <a:buClr>
          <a:schemeClr val="accent1"/>
        </a:buClr>
        <a:buSzPct val="125000"/>
        <a:buFont typeface="Arial" charset="0"/>
        <a:buChar char="•"/>
        <a:defRPr kern="1200">
          <a:solidFill>
            <a:schemeClr val="tx1"/>
          </a:solidFill>
          <a:latin typeface="Calibri"/>
          <a:ea typeface="ＭＳ Ｐゴシック" charset="-128"/>
          <a:cs typeface="Calibri"/>
        </a:defRPr>
      </a:lvl2pPr>
      <a:lvl3pPr marL="685800" indent="-228600" algn="l" rtl="0" eaLnBrk="0" fontAlgn="base" hangingPunct="0">
        <a:spcBef>
          <a:spcPts val="600"/>
        </a:spcBef>
        <a:spcAft>
          <a:spcPct val="0"/>
        </a:spcAft>
        <a:buClr>
          <a:schemeClr val="accent1"/>
        </a:buClr>
        <a:buSzPct val="125000"/>
        <a:buFont typeface="Arial" charset="0"/>
        <a:buChar char="•"/>
        <a:defRPr kern="1200">
          <a:solidFill>
            <a:schemeClr val="tx1"/>
          </a:solidFill>
          <a:latin typeface="Calibri"/>
          <a:ea typeface="ＭＳ Ｐゴシック" charset="-128"/>
          <a:cs typeface="Calibri"/>
        </a:defRPr>
      </a:lvl3pPr>
      <a:lvl4pPr marL="914400" indent="-228600" algn="l" rtl="0" eaLnBrk="0" fontAlgn="base" hangingPunct="0">
        <a:spcBef>
          <a:spcPts val="600"/>
        </a:spcBef>
        <a:spcAft>
          <a:spcPct val="0"/>
        </a:spcAft>
        <a:buClr>
          <a:schemeClr val="accent1"/>
        </a:buClr>
        <a:buSzPct val="125000"/>
        <a:buFont typeface="Arial" charset="0"/>
        <a:buChar char="•"/>
        <a:defRPr kern="1200">
          <a:solidFill>
            <a:schemeClr val="tx1"/>
          </a:solidFill>
          <a:latin typeface="Calibri"/>
          <a:ea typeface="ＭＳ Ｐゴシック" charset="-128"/>
          <a:cs typeface="Calibri"/>
        </a:defRPr>
      </a:lvl4pPr>
      <a:lvl5pPr marL="1143000" indent="-228600" algn="l" rtl="0" eaLnBrk="0" fontAlgn="base" hangingPunct="0">
        <a:spcBef>
          <a:spcPts val="600"/>
        </a:spcBef>
        <a:spcAft>
          <a:spcPct val="0"/>
        </a:spcAft>
        <a:buClr>
          <a:schemeClr val="accent1"/>
        </a:buClr>
        <a:buSzPct val="125000"/>
        <a:buFont typeface="Arial" charset="0"/>
        <a:buChar char="•"/>
        <a:defRPr kern="1200">
          <a:solidFill>
            <a:schemeClr val="tx1"/>
          </a:solidFill>
          <a:latin typeface="Calibri"/>
          <a:ea typeface="ＭＳ Ｐゴシック"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hyperlink" Target="mailto:kontakt@akademikerforening.se" TargetMode="External"/><Relationship Id="rId4" Type="http://schemas.openxmlformats.org/officeDocument/2006/relationships/hyperlink" Target="http://www.akademikerforening.se/"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TbcqM6CTt4k?feature=oembed"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ubrik 40"/>
          <p:cNvSpPr>
            <a:spLocks noGrp="1"/>
          </p:cNvSpPr>
          <p:nvPr>
            <p:ph type="title"/>
          </p:nvPr>
        </p:nvSpPr>
        <p:spPr>
          <a:xfrm>
            <a:off x="284162" y="154645"/>
            <a:ext cx="8574088" cy="2049517"/>
          </a:xfrm>
          <a:solidFill>
            <a:schemeClr val="bg1">
              <a:alpha val="50195"/>
            </a:schemeClr>
          </a:solidFill>
        </p:spPr>
        <p:txBody>
          <a:bodyPr>
            <a:normAutofit fontScale="90000"/>
          </a:bodyPr>
          <a:lstStyle/>
          <a:p>
            <a:pPr algn="ctr" eaLnBrk="1" hangingPunct="1"/>
            <a:br>
              <a:rPr lang="sv-SE" sz="3600" dirty="0">
                <a:latin typeface="Calibri" charset="0"/>
                <a:cs typeface="Calibri" charset="0"/>
              </a:rPr>
            </a:br>
            <a:r>
              <a:rPr lang="sv-SE" sz="4900" dirty="0">
                <a:latin typeface="Calibri" charset="0"/>
                <a:cs typeface="Calibri" charset="0"/>
              </a:rPr>
              <a:t>Ska vi bilda Akademikerförening?</a:t>
            </a:r>
            <a:br>
              <a:rPr lang="sv-SE" sz="3100" dirty="0">
                <a:latin typeface="Calibri" charset="0"/>
                <a:cs typeface="Calibri" charset="0"/>
              </a:rPr>
            </a:br>
            <a:br>
              <a:rPr lang="sv-SE" sz="3600" dirty="0">
                <a:latin typeface="Calibri" charset="0"/>
                <a:cs typeface="Calibri" charset="0"/>
              </a:rPr>
            </a:br>
            <a:endParaRPr lang="sv-SE" sz="3600" dirty="0">
              <a:latin typeface="Calibri" charset="0"/>
              <a:cs typeface="Calibri" charset="0"/>
            </a:endParaRPr>
          </a:p>
        </p:txBody>
      </p:sp>
      <p:sp>
        <p:nvSpPr>
          <p:cNvPr id="6150" name="Slide Number Placeholder 5"/>
          <p:cNvSpPr txBox="1">
            <a:spLocks/>
          </p:cNvSpPr>
          <p:nvPr/>
        </p:nvSpPr>
        <p:spPr bwMode="auto">
          <a:xfrm>
            <a:off x="8574088" y="6326188"/>
            <a:ext cx="374650" cy="365125"/>
          </a:xfrm>
          <a:prstGeom prst="rect">
            <a:avLst/>
          </a:prstGeom>
          <a:noFill/>
          <a:ln w="9525">
            <a:noFill/>
            <a:miter lim="800000"/>
            <a:headEnd/>
            <a:tailEnd/>
          </a:ln>
        </p:spPr>
        <p:txBody>
          <a:bodyPr anchor="ctr"/>
          <a:lstStyle/>
          <a:p>
            <a:pPr algn="r"/>
            <a:fld id="{C6AD6AC2-EAB5-4A82-B0FD-E8870B9FAD6B}" type="slidenum">
              <a:rPr lang="sv-SE" sz="1100">
                <a:solidFill>
                  <a:schemeClr val="bg2"/>
                </a:solidFill>
                <a:latin typeface="Calibri" charset="0"/>
              </a:rPr>
              <a:pPr algn="r"/>
              <a:t>1</a:t>
            </a:fld>
            <a:endParaRPr lang="sv-SE" sz="1100" dirty="0">
              <a:solidFill>
                <a:schemeClr val="bg2"/>
              </a:solidFill>
              <a:latin typeface="Calibri" charset="0"/>
            </a:endParaRPr>
          </a:p>
        </p:txBody>
      </p:sp>
      <p:pic>
        <p:nvPicPr>
          <p:cNvPr id="13" name="Bildobjekt 12" descr="En bild som visar skärmbild, ritning&#10;&#10;Automatiskt genererad beskrivning">
            <a:extLst>
              <a:ext uri="{FF2B5EF4-FFF2-40B4-BE49-F238E27FC236}">
                <a16:creationId xmlns:a16="http://schemas.microsoft.com/office/drawing/2014/main" id="{BFAA6CEA-34EE-4B76-A87D-5E885A2ECAA2}"/>
              </a:ext>
            </a:extLst>
          </p:cNvPr>
          <p:cNvPicPr>
            <a:picLocks noChangeAspect="1"/>
          </p:cNvPicPr>
          <p:nvPr/>
        </p:nvPicPr>
        <p:blipFill rotWithShape="1">
          <a:blip r:embed="rId3"/>
          <a:srcRect l="86593" t="76033" r="3770"/>
          <a:stretch/>
        </p:blipFill>
        <p:spPr>
          <a:xfrm>
            <a:off x="7979158" y="5307725"/>
            <a:ext cx="1164842" cy="2049518"/>
          </a:xfrm>
          <a:prstGeom prst="rect">
            <a:avLst/>
          </a:prstGeom>
        </p:spPr>
      </p:pic>
      <p:pic>
        <p:nvPicPr>
          <p:cNvPr id="15" name="Bildobjekt 14" descr="En bild som visar skärmbild, ritning&#10;&#10;Automatiskt genererad beskrivning">
            <a:extLst>
              <a:ext uri="{FF2B5EF4-FFF2-40B4-BE49-F238E27FC236}">
                <a16:creationId xmlns:a16="http://schemas.microsoft.com/office/drawing/2014/main" id="{0C5A294E-8BC8-4A7D-8B5F-597F9805CF66}"/>
              </a:ext>
            </a:extLst>
          </p:cNvPr>
          <p:cNvPicPr>
            <a:picLocks noChangeAspect="1"/>
          </p:cNvPicPr>
          <p:nvPr/>
        </p:nvPicPr>
        <p:blipFill rotWithShape="1">
          <a:blip r:embed="rId3"/>
          <a:srcRect l="3786" t="76033" r="30200"/>
          <a:stretch/>
        </p:blipFill>
        <p:spPr>
          <a:xfrm>
            <a:off x="0" y="5307725"/>
            <a:ext cx="7979158" cy="2049518"/>
          </a:xfrm>
          <a:prstGeom prst="rect">
            <a:avLst/>
          </a:prstGeom>
        </p:spPr>
      </p:pic>
      <p:pic>
        <p:nvPicPr>
          <p:cNvPr id="9" name="Bildobjekt 8" descr="Medlemmar.Original.1.eps">
            <a:extLst>
              <a:ext uri="{FF2B5EF4-FFF2-40B4-BE49-F238E27FC236}">
                <a16:creationId xmlns:a16="http://schemas.microsoft.com/office/drawing/2014/main" id="{F360DFF0-877B-4B24-AFDF-9DD2C39DE9EA}"/>
              </a:ext>
            </a:extLst>
          </p:cNvPr>
          <p:cNvPicPr>
            <a:picLocks noChangeAspect="1"/>
          </p:cNvPicPr>
          <p:nvPr/>
        </p:nvPicPr>
        <p:blipFill>
          <a:blip r:embed="rId4" cstate="print"/>
          <a:stretch>
            <a:fillRect/>
          </a:stretch>
        </p:blipFill>
        <p:spPr>
          <a:xfrm>
            <a:off x="2449956" y="2298461"/>
            <a:ext cx="4850977" cy="3102957"/>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title"/>
          </p:nvPr>
        </p:nvSpPr>
        <p:spPr>
          <a:xfrm>
            <a:off x="498474" y="484188"/>
            <a:ext cx="8487871" cy="745522"/>
          </a:xfrm>
        </p:spPr>
        <p:txBody>
          <a:bodyPr/>
          <a:lstStyle/>
          <a:p>
            <a:pPr eaLnBrk="1" hangingPunct="1"/>
            <a:r>
              <a:rPr lang="sv-SE" sz="2800" b="1" dirty="0">
                <a:latin typeface="Arial" panose="020B0604020202020204" pitchFamily="34" charset="0"/>
                <a:cs typeface="Arial" panose="020B0604020202020204" pitchFamily="34" charset="0"/>
              </a:rPr>
              <a:t>Processen för att utse förtroendevalda </a:t>
            </a:r>
            <a:br>
              <a:rPr lang="sv-SE" sz="2800" b="1" dirty="0">
                <a:latin typeface="Arial" panose="020B0604020202020204" pitchFamily="34" charset="0"/>
                <a:cs typeface="Arial" panose="020B0604020202020204" pitchFamily="34" charset="0"/>
              </a:rPr>
            </a:br>
            <a:endParaRPr lang="sv-SE" sz="2800" b="1" dirty="0">
              <a:latin typeface="Arial" charset="0"/>
              <a:cs typeface="Arial" charset="0"/>
            </a:endParaRPr>
          </a:p>
        </p:txBody>
      </p:sp>
      <p:pic>
        <p:nvPicPr>
          <p:cNvPr id="6" name="Bildobjekt 5">
            <a:extLst>
              <a:ext uri="{FF2B5EF4-FFF2-40B4-BE49-F238E27FC236}">
                <a16:creationId xmlns:a16="http://schemas.microsoft.com/office/drawing/2014/main" id="{346ACA10-0082-4FC2-BFBF-155C22857ED4}"/>
              </a:ext>
            </a:extLst>
          </p:cNvPr>
          <p:cNvPicPr>
            <a:picLocks noChangeAspect="1"/>
          </p:cNvPicPr>
          <p:nvPr/>
        </p:nvPicPr>
        <p:blipFill>
          <a:blip r:embed="rId3"/>
          <a:stretch>
            <a:fillRect/>
          </a:stretch>
        </p:blipFill>
        <p:spPr>
          <a:xfrm>
            <a:off x="1" y="4200307"/>
            <a:ext cx="2895600" cy="2657693"/>
          </a:xfrm>
          <a:prstGeom prst="rect">
            <a:avLst/>
          </a:prstGeom>
        </p:spPr>
      </p:pic>
      <p:sp>
        <p:nvSpPr>
          <p:cNvPr id="2" name="Rektangel 1"/>
          <p:cNvSpPr/>
          <p:nvPr/>
        </p:nvSpPr>
        <p:spPr>
          <a:xfrm>
            <a:off x="210043" y="1273596"/>
            <a:ext cx="8487870" cy="2964914"/>
          </a:xfrm>
          <a:prstGeom prst="rect">
            <a:avLst/>
          </a:prstGeom>
        </p:spPr>
        <p:txBody>
          <a:bodyPr wrap="square">
            <a:spAutoFit/>
          </a:bodyPr>
          <a:lstStyle/>
          <a:p>
            <a:pPr marL="285750" indent="-285750" eaLnBrk="0" hangingPunct="0">
              <a:spcBef>
                <a:spcPts val="2000"/>
              </a:spcBef>
              <a:buClr>
                <a:schemeClr val="accent1"/>
              </a:buClr>
              <a:buSzPct val="125000"/>
              <a:buFont typeface="Arial" panose="020B0604020202020204" pitchFamily="34" charset="0"/>
              <a:buChar char="•"/>
            </a:pPr>
            <a:r>
              <a:rPr lang="sv-SE" sz="2400" dirty="0">
                <a:solidFill>
                  <a:srgbClr val="000000"/>
                </a:solidFill>
                <a:latin typeface="Arial" panose="020B0604020202020204" pitchFamily="34" charset="0"/>
                <a:cs typeface="Arial" panose="020B0604020202020204" pitchFamily="34" charset="0"/>
              </a:rPr>
              <a:t>Hitta – ta reda på vilka som är medlemmar</a:t>
            </a:r>
          </a:p>
          <a:p>
            <a:pPr marL="285750" indent="-285750" eaLnBrk="0" hangingPunct="0">
              <a:spcBef>
                <a:spcPts val="2000"/>
              </a:spcBef>
              <a:buClr>
                <a:schemeClr val="accent1"/>
              </a:buClr>
              <a:buSzPct val="125000"/>
              <a:buFont typeface="Arial" panose="020B0604020202020204" pitchFamily="34" charset="0"/>
              <a:buChar char="•"/>
            </a:pPr>
            <a:r>
              <a:rPr lang="sv-SE" sz="2400" dirty="0">
                <a:solidFill>
                  <a:srgbClr val="000000"/>
                </a:solidFill>
                <a:latin typeface="Arial" panose="020B0604020202020204" pitchFamily="34" charset="0"/>
                <a:cs typeface="Arial" panose="020B0604020202020204" pitchFamily="34" charset="0"/>
              </a:rPr>
              <a:t>Samla – informationsmöte, sondera intresse</a:t>
            </a:r>
          </a:p>
          <a:p>
            <a:pPr marL="285750" indent="-285750" eaLnBrk="0" hangingPunct="0">
              <a:spcBef>
                <a:spcPts val="2000"/>
              </a:spcBef>
              <a:buClr>
                <a:schemeClr val="accent1"/>
              </a:buClr>
              <a:buSzPct val="125000"/>
              <a:buFont typeface="Arial" panose="020B0604020202020204" pitchFamily="34" charset="0"/>
              <a:buChar char="•"/>
            </a:pPr>
            <a:r>
              <a:rPr lang="sv-SE" sz="2400" dirty="0">
                <a:solidFill>
                  <a:srgbClr val="000000"/>
                </a:solidFill>
                <a:latin typeface="Arial" panose="020B0604020202020204" pitchFamily="34" charset="0"/>
                <a:cs typeface="Arial" panose="020B0604020202020204" pitchFamily="34" charset="0"/>
              </a:rPr>
              <a:t>Bilda – konstituerande årsmöte</a:t>
            </a:r>
          </a:p>
          <a:p>
            <a:pPr marL="285750" indent="-285750" eaLnBrk="0" hangingPunct="0">
              <a:spcBef>
                <a:spcPts val="2000"/>
              </a:spcBef>
              <a:buClr>
                <a:schemeClr val="accent1"/>
              </a:buClr>
              <a:buSzPct val="125000"/>
              <a:buFont typeface="Arial" panose="020B0604020202020204" pitchFamily="34" charset="0"/>
              <a:buChar char="•"/>
            </a:pPr>
            <a:r>
              <a:rPr lang="sv-SE" sz="2400" dirty="0">
                <a:solidFill>
                  <a:srgbClr val="000000"/>
                </a:solidFill>
                <a:latin typeface="Arial" panose="020B0604020202020204" pitchFamily="34" charset="0"/>
                <a:cs typeface="Arial" panose="020B0604020202020204" pitchFamily="34" charset="0"/>
              </a:rPr>
              <a:t>Anmäl – till arbetsgivaren och fackförbund</a:t>
            </a:r>
          </a:p>
          <a:p>
            <a:pPr eaLnBrk="0" hangingPunct="0">
              <a:spcBef>
                <a:spcPts val="2000"/>
              </a:spcBef>
              <a:buClr>
                <a:schemeClr val="accent1"/>
              </a:buClr>
              <a:buSzPct val="125000"/>
            </a:pPr>
            <a:endParaRPr lang="sv-SE" sz="2400" dirty="0">
              <a:solidFill>
                <a:srgbClr val="000000"/>
              </a:solidFill>
              <a:latin typeface="Arial" panose="020B0604020202020204" pitchFamily="34" charset="0"/>
              <a:cs typeface="Arial" panose="020B0604020202020204" pitchFamily="34" charset="0"/>
            </a:endParaRPr>
          </a:p>
        </p:txBody>
      </p:sp>
      <p:sp>
        <p:nvSpPr>
          <p:cNvPr id="3" name="Rektangel 2">
            <a:extLst>
              <a:ext uri="{FF2B5EF4-FFF2-40B4-BE49-F238E27FC236}">
                <a16:creationId xmlns:a16="http://schemas.microsoft.com/office/drawing/2014/main" id="{5AD21915-E68A-4F01-96BC-DF36B28B3366}"/>
              </a:ext>
            </a:extLst>
          </p:cNvPr>
          <p:cNvSpPr/>
          <p:nvPr/>
        </p:nvSpPr>
        <p:spPr>
          <a:xfrm>
            <a:off x="2895602" y="3800474"/>
            <a:ext cx="5038723" cy="3190617"/>
          </a:xfrm>
          <a:prstGeom prst="rect">
            <a:avLst/>
          </a:prstGeom>
        </p:spPr>
        <p:txBody>
          <a:bodyPr wrap="square">
            <a:spAutoFit/>
          </a:bodyPr>
          <a:lstStyle/>
          <a:p>
            <a:pPr eaLnBrk="0" hangingPunct="0">
              <a:spcBef>
                <a:spcPts val="2000"/>
              </a:spcBef>
              <a:buClr>
                <a:schemeClr val="accent1"/>
              </a:buClr>
              <a:buSzPct val="125000"/>
            </a:pPr>
            <a:r>
              <a:rPr lang="sv-SE" sz="2400" dirty="0">
                <a:solidFill>
                  <a:srgbClr val="000000"/>
                </a:solidFill>
                <a:latin typeface="Arial" panose="020B0604020202020204" pitchFamily="34" charset="0"/>
                <a:cs typeface="Arial" panose="020B0604020202020204" pitchFamily="34" charset="0"/>
              </a:rPr>
              <a:t>Alla mallar finns på </a:t>
            </a:r>
            <a:r>
              <a:rPr lang="sv-SE" sz="2400" dirty="0">
                <a:solidFill>
                  <a:srgbClr val="000000"/>
                </a:solidFill>
                <a:latin typeface="Arial" panose="020B0604020202020204" pitchFamily="34" charset="0"/>
                <a:cs typeface="Arial" panose="020B0604020202020204" pitchFamily="34" charset="0"/>
                <a:hlinkClick r:id="rId4"/>
              </a:rPr>
              <a:t>www.akademikerforening.se</a:t>
            </a:r>
            <a:endParaRPr lang="sv-SE" sz="2400" dirty="0">
              <a:solidFill>
                <a:srgbClr val="000000"/>
              </a:solidFill>
              <a:latin typeface="Arial" panose="020B0604020202020204" pitchFamily="34" charset="0"/>
              <a:cs typeface="Arial" panose="020B0604020202020204" pitchFamily="34" charset="0"/>
            </a:endParaRPr>
          </a:p>
          <a:p>
            <a:pPr eaLnBrk="0" hangingPunct="0">
              <a:spcBef>
                <a:spcPts val="2000"/>
              </a:spcBef>
              <a:buClr>
                <a:schemeClr val="accent1"/>
              </a:buClr>
              <a:buSzPct val="125000"/>
            </a:pPr>
            <a:r>
              <a:rPr lang="sv-SE" sz="2400" dirty="0">
                <a:solidFill>
                  <a:srgbClr val="000000"/>
                </a:solidFill>
                <a:latin typeface="Arial" panose="020B0604020202020204" pitchFamily="34" charset="0"/>
                <a:cs typeface="Arial" panose="020B0604020202020204" pitchFamily="34" charset="0"/>
              </a:rPr>
              <a:t>Förbundet finns med som hjälp och stöd i hela processen för att bilda förening eller utse kontaktpersoner:</a:t>
            </a:r>
            <a:br>
              <a:rPr lang="sv-SE" sz="2400" dirty="0">
                <a:solidFill>
                  <a:srgbClr val="000000"/>
                </a:solidFill>
                <a:latin typeface="Arial" panose="020B0604020202020204" pitchFamily="34" charset="0"/>
                <a:cs typeface="Arial" panose="020B0604020202020204" pitchFamily="34" charset="0"/>
              </a:rPr>
            </a:br>
            <a:r>
              <a:rPr lang="sv-SE" sz="2400" dirty="0">
                <a:solidFill>
                  <a:srgbClr val="000000"/>
                </a:solidFill>
                <a:latin typeface="Arial" panose="020B0604020202020204" pitchFamily="34" charset="0"/>
                <a:cs typeface="Arial" panose="020B0604020202020204" pitchFamily="34" charset="0"/>
                <a:hlinkClick r:id="rId5"/>
              </a:rPr>
              <a:t>kontakt@akademikerforening.se</a:t>
            </a:r>
            <a:endParaRPr lang="sv-SE" sz="2400" dirty="0">
              <a:solidFill>
                <a:srgbClr val="000000"/>
              </a:solidFill>
              <a:latin typeface="Arial" panose="020B0604020202020204" pitchFamily="34" charset="0"/>
              <a:cs typeface="Arial" panose="020B0604020202020204" pitchFamily="34" charset="0"/>
            </a:endParaRPr>
          </a:p>
          <a:p>
            <a:pPr eaLnBrk="0" hangingPunct="0">
              <a:spcBef>
                <a:spcPts val="2000"/>
              </a:spcBef>
              <a:buClr>
                <a:schemeClr val="accent1"/>
              </a:buClr>
              <a:buSzPct val="125000"/>
            </a:pPr>
            <a:endParaRPr lang="sv-SE"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85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8474" y="484094"/>
            <a:ext cx="7873015" cy="714085"/>
          </a:xfrm>
        </p:spPr>
        <p:txBody>
          <a:bodyPr/>
          <a:lstStyle/>
          <a:p>
            <a:r>
              <a:rPr lang="sv-SE" b="1" dirty="0"/>
              <a:t>Svenska modellen</a:t>
            </a:r>
            <a:br>
              <a:rPr lang="sv-SE" b="1" dirty="0"/>
            </a:br>
            <a:r>
              <a:rPr lang="sv-SE" b="1" dirty="0"/>
              <a:t>-  </a:t>
            </a:r>
            <a:r>
              <a:rPr lang="sv-SE" sz="2800" b="1" dirty="0"/>
              <a:t>är grunden för lokalfackligt arbete och ger oss möjlighet att påverka och samverka på vår arbetsplats. Se filmen: </a:t>
            </a:r>
            <a:br>
              <a:rPr lang="sv-SE" sz="2800" b="1" dirty="0"/>
            </a:br>
            <a:endParaRPr lang="sv-SE" dirty="0"/>
          </a:p>
        </p:txBody>
      </p:sp>
      <p:pic>
        <p:nvPicPr>
          <p:cNvPr id="3" name="Onlinemedia 2" title="Var med och påverka din arbetsplats">
            <a:hlinkClick r:id="" action="ppaction://media"/>
            <a:extLst>
              <a:ext uri="{FF2B5EF4-FFF2-40B4-BE49-F238E27FC236}">
                <a16:creationId xmlns:a16="http://schemas.microsoft.com/office/drawing/2014/main" id="{1C485CB7-21BB-42D8-9297-875EE0600EA6}"/>
              </a:ext>
            </a:extLst>
          </p:cNvPr>
          <p:cNvPicPr>
            <a:picLocks noRot="1" noChangeAspect="1"/>
          </p:cNvPicPr>
          <p:nvPr>
            <a:videoFile r:link="rId1"/>
          </p:nvPr>
        </p:nvPicPr>
        <p:blipFill>
          <a:blip r:embed="rId4"/>
          <a:stretch>
            <a:fillRect/>
          </a:stretch>
        </p:blipFill>
        <p:spPr>
          <a:xfrm>
            <a:off x="498474" y="2619375"/>
            <a:ext cx="6645022" cy="3754437"/>
          </a:xfrm>
          <a:prstGeom prst="rect">
            <a:avLst/>
          </a:prstGeom>
        </p:spPr>
      </p:pic>
    </p:spTree>
    <p:extLst>
      <p:ext uri="{BB962C8B-B14F-4D97-AF65-F5344CB8AC3E}">
        <p14:creationId xmlns:p14="http://schemas.microsoft.com/office/powerpoint/2010/main" val="43496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6DC0C0-3794-4651-9365-9C68FBCD8EB5}"/>
              </a:ext>
            </a:extLst>
          </p:cNvPr>
          <p:cNvSpPr>
            <a:spLocks noGrp="1"/>
          </p:cNvSpPr>
          <p:nvPr>
            <p:ph type="title"/>
          </p:nvPr>
        </p:nvSpPr>
        <p:spPr>
          <a:xfrm>
            <a:off x="498474" y="484094"/>
            <a:ext cx="8359087" cy="1213454"/>
          </a:xfrm>
        </p:spPr>
        <p:txBody>
          <a:bodyPr/>
          <a:lstStyle/>
          <a:p>
            <a:r>
              <a:rPr lang="sv-SE" b="1" dirty="0"/>
              <a:t>Den fackliga rollen i olika verksamhetsfrågor</a:t>
            </a:r>
            <a:br>
              <a:rPr lang="sv-SE" dirty="0"/>
            </a:br>
            <a:endParaRPr lang="sv-SE" dirty="0"/>
          </a:p>
        </p:txBody>
      </p:sp>
      <p:sp>
        <p:nvSpPr>
          <p:cNvPr id="3" name="Platshållare för innehåll 2">
            <a:extLst>
              <a:ext uri="{FF2B5EF4-FFF2-40B4-BE49-F238E27FC236}">
                <a16:creationId xmlns:a16="http://schemas.microsoft.com/office/drawing/2014/main" id="{0578B397-6B5A-48F2-AB66-F68E75431C5C}"/>
              </a:ext>
            </a:extLst>
          </p:cNvPr>
          <p:cNvSpPr>
            <a:spLocks noGrp="1"/>
          </p:cNvSpPr>
          <p:nvPr>
            <p:ph idx="1"/>
          </p:nvPr>
        </p:nvSpPr>
        <p:spPr>
          <a:xfrm>
            <a:off x="498474" y="1840769"/>
            <a:ext cx="5208263" cy="4428615"/>
          </a:xfrm>
        </p:spPr>
        <p:txBody>
          <a:bodyPr>
            <a:normAutofit/>
          </a:bodyPr>
          <a:lstStyle/>
          <a:p>
            <a:r>
              <a:rPr lang="sv-SE" sz="2400" dirty="0"/>
              <a:t>Det finns många frågor att arbeta med. Tillsammans med medlemmarna prioriterar vi vad som är viktigt att arbeta med. </a:t>
            </a:r>
          </a:p>
          <a:p>
            <a:r>
              <a:rPr lang="sv-SE" sz="2400" dirty="0"/>
              <a:t>Utgångspunkten är att arbetsgivaren är ansvarig för frågorna och att vår roll handlar om att bidra med synpunkter och förslag. </a:t>
            </a:r>
          </a:p>
        </p:txBody>
      </p:sp>
      <p:pic>
        <p:nvPicPr>
          <p:cNvPr id="5" name="Platshållare för bild 4" descr="22.Forbund.Original kopiera.gif">
            <a:extLst>
              <a:ext uri="{FF2B5EF4-FFF2-40B4-BE49-F238E27FC236}">
                <a16:creationId xmlns:a16="http://schemas.microsoft.com/office/drawing/2014/main" id="{929DCE49-DC6C-4102-87FE-8086CE533D59}"/>
              </a:ext>
            </a:extLst>
          </p:cNvPr>
          <p:cNvPicPr>
            <a:picLocks noGrp="1" noChangeAspect="1"/>
          </p:cNvPicPr>
          <p:nvPr>
            <p:ph type="pic" sz="quarter" idx="13"/>
          </p:nvPr>
        </p:nvPicPr>
        <p:blipFill>
          <a:blip r:embed="rId3" cstate="print"/>
          <a:srcRect l="4118" r="4118"/>
          <a:stretch>
            <a:fillRect/>
          </a:stretch>
        </p:blipFill>
        <p:spPr>
          <a:xfrm>
            <a:off x="6268598" y="1426654"/>
            <a:ext cx="2166418" cy="3475852"/>
          </a:xfrm>
          <a:prstGeom prst="rect">
            <a:avLst/>
          </a:prstGeom>
        </p:spPr>
      </p:pic>
    </p:spTree>
    <p:extLst>
      <p:ext uri="{BB962C8B-B14F-4D97-AF65-F5344CB8AC3E}">
        <p14:creationId xmlns:p14="http://schemas.microsoft.com/office/powerpoint/2010/main" val="1229550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4CF2BB-61D0-4458-865E-5033D6B05B3C}"/>
              </a:ext>
            </a:extLst>
          </p:cNvPr>
          <p:cNvSpPr>
            <a:spLocks noGrp="1"/>
          </p:cNvSpPr>
          <p:nvPr>
            <p:ph type="title"/>
          </p:nvPr>
        </p:nvSpPr>
        <p:spPr>
          <a:xfrm>
            <a:off x="498475" y="484094"/>
            <a:ext cx="4565894" cy="1213454"/>
          </a:xfrm>
        </p:spPr>
        <p:txBody>
          <a:bodyPr/>
          <a:lstStyle/>
          <a:p>
            <a:r>
              <a:rPr lang="sv-SE" b="1" dirty="0"/>
              <a:t>Akademikerföreningen</a:t>
            </a:r>
          </a:p>
        </p:txBody>
      </p:sp>
      <p:sp>
        <p:nvSpPr>
          <p:cNvPr id="3" name="Platshållare för innehåll 2">
            <a:extLst>
              <a:ext uri="{FF2B5EF4-FFF2-40B4-BE49-F238E27FC236}">
                <a16:creationId xmlns:a16="http://schemas.microsoft.com/office/drawing/2014/main" id="{4F8AE0D4-8646-49C3-BE96-67EB9FB848D8}"/>
              </a:ext>
            </a:extLst>
          </p:cNvPr>
          <p:cNvSpPr>
            <a:spLocks noGrp="1"/>
          </p:cNvSpPr>
          <p:nvPr>
            <p:ph idx="1"/>
          </p:nvPr>
        </p:nvSpPr>
        <p:spPr>
          <a:xfrm>
            <a:off x="5620970" y="1133435"/>
            <a:ext cx="3024555" cy="4591129"/>
          </a:xfrm>
        </p:spPr>
        <p:txBody>
          <a:bodyPr>
            <a:noAutofit/>
          </a:bodyPr>
          <a:lstStyle/>
          <a:p>
            <a:pPr marL="285750" indent="-285750">
              <a:buFont typeface="Arial" panose="020B0604020202020204" pitchFamily="34" charset="0"/>
              <a:buChar char="•"/>
            </a:pPr>
            <a:r>
              <a:rPr lang="sv-SE" sz="2400" b="1" dirty="0"/>
              <a:t>Förhandla</a:t>
            </a:r>
            <a:br>
              <a:rPr lang="sv-SE" sz="2400" dirty="0"/>
            </a:br>
            <a:r>
              <a:rPr lang="sv-SE" sz="2400" dirty="0"/>
              <a:t>Löneprocessen</a:t>
            </a:r>
            <a:br>
              <a:rPr lang="sv-SE" sz="2400" dirty="0"/>
            </a:br>
            <a:r>
              <a:rPr lang="sv-SE" sz="2400" dirty="0"/>
              <a:t>Organisation</a:t>
            </a:r>
            <a:br>
              <a:rPr lang="sv-SE" sz="2400" dirty="0"/>
            </a:br>
            <a:r>
              <a:rPr lang="sv-SE" sz="2400" dirty="0"/>
              <a:t>Chefstillsättningar</a:t>
            </a:r>
            <a:br>
              <a:rPr lang="sv-SE" sz="2400" dirty="0"/>
            </a:br>
            <a:r>
              <a:rPr lang="sv-SE" sz="2400" dirty="0"/>
              <a:t>Uppsägningar</a:t>
            </a:r>
            <a:br>
              <a:rPr lang="sv-SE" sz="2400" dirty="0"/>
            </a:br>
            <a:r>
              <a:rPr lang="sv-SE" sz="2400" dirty="0"/>
              <a:t>Lokala avtal</a:t>
            </a:r>
          </a:p>
          <a:p>
            <a:pPr marL="285750" indent="-285750">
              <a:buFont typeface="Arial" panose="020B0604020202020204" pitchFamily="34" charset="0"/>
              <a:buChar char="•"/>
            </a:pPr>
            <a:r>
              <a:rPr lang="sv-SE" sz="2400" b="1" dirty="0">
                <a:ea typeface="ＭＳ Ｐゴシック"/>
              </a:rPr>
              <a:t>Representera</a:t>
            </a:r>
            <a:br>
              <a:rPr lang="sv-SE" sz="2400" dirty="0"/>
            </a:br>
            <a:r>
              <a:rPr lang="sv-SE" sz="2400" dirty="0">
                <a:ea typeface="ＭＳ Ｐゴシック"/>
              </a:rPr>
              <a:t>Skyddsombud</a:t>
            </a:r>
            <a:br>
              <a:rPr lang="sv-SE" sz="2400" dirty="0"/>
            </a:br>
            <a:r>
              <a:rPr lang="sv-SE" sz="2400" dirty="0">
                <a:ea typeface="ＭＳ Ｐゴシック"/>
              </a:rPr>
              <a:t>Bolagsstyrelsen</a:t>
            </a:r>
          </a:p>
          <a:p>
            <a:pPr marL="285750" indent="-285750">
              <a:buFont typeface="Arial" panose="020B0604020202020204" pitchFamily="34" charset="0"/>
              <a:buChar char="•"/>
            </a:pPr>
            <a:r>
              <a:rPr lang="sv-SE" sz="2400" b="1" dirty="0">
                <a:ea typeface="ＭＳ Ｐゴシック"/>
              </a:rPr>
              <a:t>Råd och stöd</a:t>
            </a:r>
            <a:br>
              <a:rPr lang="sv-SE" sz="2400" dirty="0"/>
            </a:br>
            <a:r>
              <a:rPr lang="sv-SE" sz="2400" dirty="0">
                <a:ea typeface="ＭＳ Ｐゴシック"/>
              </a:rPr>
              <a:t>Medlemmar</a:t>
            </a:r>
          </a:p>
        </p:txBody>
      </p:sp>
      <p:pic>
        <p:nvPicPr>
          <p:cNvPr id="6" name="Bildobjekt 5" descr="Livslon-Original.2 kopiera.gif">
            <a:extLst>
              <a:ext uri="{FF2B5EF4-FFF2-40B4-BE49-F238E27FC236}">
                <a16:creationId xmlns:a16="http://schemas.microsoft.com/office/drawing/2014/main" id="{B8018931-D3C1-499B-AF02-4529CFC3B494}"/>
              </a:ext>
            </a:extLst>
          </p:cNvPr>
          <p:cNvPicPr>
            <a:picLocks noChangeAspect="1"/>
          </p:cNvPicPr>
          <p:nvPr/>
        </p:nvPicPr>
        <p:blipFill>
          <a:blip r:embed="rId3" cstate="print"/>
          <a:stretch>
            <a:fillRect/>
          </a:stretch>
        </p:blipFill>
        <p:spPr>
          <a:xfrm>
            <a:off x="279399" y="1090821"/>
            <a:ext cx="3957807" cy="5213890"/>
          </a:xfrm>
          <a:prstGeom prst="rect">
            <a:avLst/>
          </a:prstGeom>
        </p:spPr>
      </p:pic>
    </p:spTree>
    <p:extLst>
      <p:ext uri="{BB962C8B-B14F-4D97-AF65-F5344CB8AC3E}">
        <p14:creationId xmlns:p14="http://schemas.microsoft.com/office/powerpoint/2010/main" val="353734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B0579C-FBCE-4011-BCFA-B5B7EBF22C2F}"/>
              </a:ext>
            </a:extLst>
          </p:cNvPr>
          <p:cNvSpPr>
            <a:spLocks noGrp="1"/>
          </p:cNvSpPr>
          <p:nvPr>
            <p:ph type="title"/>
          </p:nvPr>
        </p:nvSpPr>
        <p:spPr/>
        <p:txBody>
          <a:bodyPr/>
          <a:lstStyle/>
          <a:p>
            <a:r>
              <a:rPr lang="sv-SE" b="1" dirty="0"/>
              <a:t>Lagligt stöd</a:t>
            </a:r>
          </a:p>
        </p:txBody>
      </p:sp>
      <p:sp>
        <p:nvSpPr>
          <p:cNvPr id="3" name="Platshållare för innehåll 2">
            <a:extLst>
              <a:ext uri="{FF2B5EF4-FFF2-40B4-BE49-F238E27FC236}">
                <a16:creationId xmlns:a16="http://schemas.microsoft.com/office/drawing/2014/main" id="{1F8EF9B0-AA49-49F9-A508-0502236D31DB}"/>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sv-SE" sz="2400" dirty="0"/>
              <a:t>Kollektivavtalet</a:t>
            </a:r>
          </a:p>
          <a:p>
            <a:pPr marL="285750" indent="-285750">
              <a:buFont typeface="Arial" panose="020B0604020202020204" pitchFamily="34" charset="0"/>
              <a:buChar char="•"/>
            </a:pPr>
            <a:r>
              <a:rPr lang="sv-SE" sz="2400" dirty="0"/>
              <a:t>Lagar:</a:t>
            </a:r>
            <a:br>
              <a:rPr lang="sv-SE" sz="2400" dirty="0"/>
            </a:br>
            <a:r>
              <a:rPr lang="sv-SE" sz="2400" b="1" dirty="0"/>
              <a:t>MBL §11</a:t>
            </a:r>
            <a:br>
              <a:rPr lang="sv-SE" sz="2400" b="1" dirty="0"/>
            </a:br>
            <a:r>
              <a:rPr lang="sv-SE" sz="2400" b="1" dirty="0"/>
              <a:t>- </a:t>
            </a:r>
            <a:r>
              <a:rPr lang="sv-SE" sz="2400" dirty="0"/>
              <a:t>Förhandlingsskyldighet</a:t>
            </a:r>
            <a:br>
              <a:rPr lang="sv-SE" sz="2400" dirty="0"/>
            </a:br>
            <a:r>
              <a:rPr lang="sv-SE" sz="2400" b="1" dirty="0"/>
              <a:t>MBL §19</a:t>
            </a:r>
            <a:br>
              <a:rPr lang="sv-SE" sz="2400" b="1" dirty="0"/>
            </a:br>
            <a:r>
              <a:rPr lang="sv-SE" sz="2400" b="1" dirty="0"/>
              <a:t>- </a:t>
            </a:r>
            <a:r>
              <a:rPr lang="sv-SE" sz="2400" dirty="0"/>
              <a:t>Informationsskyldighet</a:t>
            </a:r>
          </a:p>
          <a:p>
            <a:pPr marL="285750" indent="-285750">
              <a:buFont typeface="Arial" panose="020B0604020202020204" pitchFamily="34" charset="0"/>
              <a:buChar char="•"/>
            </a:pPr>
            <a:r>
              <a:rPr lang="sv-SE" sz="2400" b="1" dirty="0"/>
              <a:t>Förtroendemannalagen</a:t>
            </a:r>
            <a:br>
              <a:rPr lang="sv-SE" sz="2400" b="1" dirty="0"/>
            </a:br>
            <a:r>
              <a:rPr lang="sv-SE" sz="2400" b="1" dirty="0"/>
              <a:t>- </a:t>
            </a:r>
            <a:r>
              <a:rPr lang="sv-SE" sz="2400" dirty="0"/>
              <a:t>Rätt till ledighet</a:t>
            </a:r>
            <a:br>
              <a:rPr lang="sv-SE" sz="2400" dirty="0"/>
            </a:br>
            <a:r>
              <a:rPr lang="sv-SE" sz="2400" dirty="0"/>
              <a:t>- Ej hindra</a:t>
            </a:r>
            <a:br>
              <a:rPr lang="sv-SE" sz="2400" dirty="0"/>
            </a:br>
            <a:r>
              <a:rPr lang="sv-SE" sz="2400" dirty="0"/>
              <a:t>- Skydd</a:t>
            </a:r>
            <a:endParaRPr lang="sv-SE" sz="2400" b="1" dirty="0"/>
          </a:p>
        </p:txBody>
      </p:sp>
      <p:pic>
        <p:nvPicPr>
          <p:cNvPr id="7" name="Platshållare för bild 6" descr="Medlemmar.Original.9 kopiera.gif">
            <a:extLst>
              <a:ext uri="{FF2B5EF4-FFF2-40B4-BE49-F238E27FC236}">
                <a16:creationId xmlns:a16="http://schemas.microsoft.com/office/drawing/2014/main" id="{A474E132-198B-4235-B31A-6DE37371A452}"/>
              </a:ext>
            </a:extLst>
          </p:cNvPr>
          <p:cNvPicPr>
            <a:picLocks noGrp="1" noChangeAspect="1"/>
          </p:cNvPicPr>
          <p:nvPr>
            <p:ph type="pic" sz="quarter" idx="13"/>
          </p:nvPr>
        </p:nvPicPr>
        <p:blipFill>
          <a:blip r:embed="rId3" cstate="print"/>
          <a:stretch>
            <a:fillRect/>
          </a:stretch>
        </p:blipFill>
        <p:spPr>
          <a:xfrm>
            <a:off x="5730546" y="484094"/>
            <a:ext cx="2543987" cy="4988817"/>
          </a:xfrm>
          <a:prstGeom prst="rect">
            <a:avLst/>
          </a:prstGeom>
        </p:spPr>
      </p:pic>
    </p:spTree>
    <p:extLst>
      <p:ext uri="{BB962C8B-B14F-4D97-AF65-F5344CB8AC3E}">
        <p14:creationId xmlns:p14="http://schemas.microsoft.com/office/powerpoint/2010/main" val="763340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title"/>
          </p:nvPr>
        </p:nvSpPr>
        <p:spPr>
          <a:xfrm>
            <a:off x="593070" y="342294"/>
            <a:ext cx="8340725" cy="765953"/>
          </a:xfrm>
        </p:spPr>
        <p:txBody>
          <a:bodyPr/>
          <a:lstStyle/>
          <a:p>
            <a:r>
              <a:rPr lang="sv-SE" sz="3200" b="1" dirty="0"/>
              <a:t>Fackligt förtroendevalda – två alternativ</a:t>
            </a:r>
          </a:p>
        </p:txBody>
      </p:sp>
      <p:sp>
        <p:nvSpPr>
          <p:cNvPr id="2" name="textruta 1"/>
          <p:cNvSpPr txBox="1"/>
          <p:nvPr/>
        </p:nvSpPr>
        <p:spPr bwMode="auto">
          <a:xfrm>
            <a:off x="654795" y="5631506"/>
            <a:ext cx="3725774" cy="523220"/>
          </a:xfrm>
          <a:prstGeom prst="rect">
            <a:avLst/>
          </a:prstGeom>
          <a:noFill/>
          <a:ln w="9525">
            <a:noFill/>
            <a:miter lim="800000"/>
            <a:headEnd/>
            <a:tailEnd/>
          </a:ln>
        </p:spPr>
        <p:txBody>
          <a:bodyPr wrap="square" rtlCol="0" anchor="ctr">
            <a:spAutoFit/>
          </a:bodyPr>
          <a:lstStyle/>
          <a:p>
            <a:pPr eaLnBrk="1" hangingPunct="1">
              <a:defRPr/>
            </a:pPr>
            <a:r>
              <a:rPr lang="sv-SE" altLang="sv-SE" sz="2800" b="1" dirty="0">
                <a:solidFill>
                  <a:schemeClr val="accent1"/>
                </a:solidFill>
              </a:rPr>
              <a:t>Akademikerförening</a:t>
            </a:r>
          </a:p>
        </p:txBody>
      </p:sp>
      <p:pic>
        <p:nvPicPr>
          <p:cNvPr id="4" name="Platshållare för bild 7">
            <a:extLst>
              <a:ext uri="{FF2B5EF4-FFF2-40B4-BE49-F238E27FC236}">
                <a16:creationId xmlns:a16="http://schemas.microsoft.com/office/drawing/2014/main" id="{CC3B0A70-685B-4D0A-BDA7-3F61C7EBB243}"/>
              </a:ext>
            </a:extLst>
          </p:cNvPr>
          <p:cNvPicPr>
            <a:picLocks noChangeAspect="1"/>
          </p:cNvPicPr>
          <p:nvPr/>
        </p:nvPicPr>
        <p:blipFill rotWithShape="1">
          <a:blip r:embed="rId3"/>
          <a:srcRect l="11864" r="8505" b="-849"/>
          <a:stretch/>
        </p:blipFill>
        <p:spPr>
          <a:xfrm>
            <a:off x="455201" y="1388056"/>
            <a:ext cx="4308231" cy="3639527"/>
          </a:xfrm>
          <a:prstGeom prst="rect">
            <a:avLst/>
          </a:prstGeom>
        </p:spPr>
      </p:pic>
      <p:pic>
        <p:nvPicPr>
          <p:cNvPr id="5" name="Bildobjekt 4" descr="Medlemmar.Original.11 kopiera.gif">
            <a:extLst>
              <a:ext uri="{FF2B5EF4-FFF2-40B4-BE49-F238E27FC236}">
                <a16:creationId xmlns:a16="http://schemas.microsoft.com/office/drawing/2014/main" id="{248976EB-67D9-47E7-AD71-DB2ABE07886A}"/>
              </a:ext>
            </a:extLst>
          </p:cNvPr>
          <p:cNvPicPr>
            <a:picLocks noChangeAspect="1"/>
          </p:cNvPicPr>
          <p:nvPr/>
        </p:nvPicPr>
        <p:blipFill>
          <a:blip r:embed="rId4" cstate="print"/>
          <a:stretch>
            <a:fillRect/>
          </a:stretch>
        </p:blipFill>
        <p:spPr>
          <a:xfrm>
            <a:off x="5926538" y="1388056"/>
            <a:ext cx="1296195" cy="4118680"/>
          </a:xfrm>
          <a:prstGeom prst="rect">
            <a:avLst/>
          </a:prstGeom>
        </p:spPr>
      </p:pic>
      <p:sp>
        <p:nvSpPr>
          <p:cNvPr id="3" name="Rektangel 2">
            <a:extLst>
              <a:ext uri="{FF2B5EF4-FFF2-40B4-BE49-F238E27FC236}">
                <a16:creationId xmlns:a16="http://schemas.microsoft.com/office/drawing/2014/main" id="{CE79FA5F-C76C-4C5E-9A6D-0FFFAB3F044F}"/>
              </a:ext>
            </a:extLst>
          </p:cNvPr>
          <p:cNvSpPr/>
          <p:nvPr/>
        </p:nvSpPr>
        <p:spPr>
          <a:xfrm>
            <a:off x="4763432" y="5631506"/>
            <a:ext cx="3283271" cy="523220"/>
          </a:xfrm>
          <a:prstGeom prst="rect">
            <a:avLst/>
          </a:prstGeom>
        </p:spPr>
        <p:txBody>
          <a:bodyPr wrap="none">
            <a:spAutoFit/>
          </a:bodyPr>
          <a:lstStyle/>
          <a:p>
            <a:pPr>
              <a:defRPr/>
            </a:pPr>
            <a:r>
              <a:rPr lang="sv-SE" sz="2800" b="1" dirty="0">
                <a:solidFill>
                  <a:schemeClr val="accent1"/>
                </a:solidFill>
              </a:rPr>
              <a:t>Kontaktperson/-er</a:t>
            </a:r>
          </a:p>
        </p:txBody>
      </p:sp>
    </p:spTree>
    <p:extLst>
      <p:ext uri="{BB962C8B-B14F-4D97-AF65-F5344CB8AC3E}">
        <p14:creationId xmlns:p14="http://schemas.microsoft.com/office/powerpoint/2010/main" val="112345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title"/>
          </p:nvPr>
        </p:nvSpPr>
        <p:spPr>
          <a:xfrm>
            <a:off x="498474" y="480950"/>
            <a:ext cx="8340725" cy="564681"/>
          </a:xfrm>
        </p:spPr>
        <p:txBody>
          <a:bodyPr/>
          <a:lstStyle/>
          <a:p>
            <a:r>
              <a:rPr lang="sv-SE" b="1" dirty="0"/>
              <a:t>Att ha fackligt förtroendevalda </a:t>
            </a:r>
            <a:br>
              <a:rPr lang="sv-SE" b="1" dirty="0"/>
            </a:br>
            <a:r>
              <a:rPr lang="sv-SE" b="1" dirty="0"/>
              <a:t>- ger er möjlighet att:</a:t>
            </a:r>
            <a:br>
              <a:rPr lang="sv-SE" b="1" dirty="0"/>
            </a:br>
            <a:endParaRPr lang="sv-SE" b="1" dirty="0"/>
          </a:p>
        </p:txBody>
      </p:sp>
      <p:sp>
        <p:nvSpPr>
          <p:cNvPr id="2" name="textruta 1"/>
          <p:cNvSpPr txBox="1"/>
          <p:nvPr/>
        </p:nvSpPr>
        <p:spPr bwMode="auto">
          <a:xfrm>
            <a:off x="3965548" y="1707329"/>
            <a:ext cx="5363387" cy="4708981"/>
          </a:xfrm>
          <a:prstGeom prst="rect">
            <a:avLst/>
          </a:prstGeom>
          <a:noFill/>
          <a:ln w="9525">
            <a:noFill/>
            <a:miter lim="800000"/>
            <a:headEnd/>
            <a:tailEnd/>
          </a:ln>
        </p:spPr>
        <p:txBody>
          <a:bodyPr wrap="square" rtlCol="0" anchor="ctr">
            <a:spAutoFit/>
          </a:bodyPr>
          <a:lstStyle/>
          <a:p>
            <a:pPr marL="342900" lvl="0" indent="-342900">
              <a:buClr>
                <a:schemeClr val="accent1"/>
              </a:buClr>
              <a:buSzPct val="142000"/>
              <a:buFont typeface="Arial" panose="020B0604020202020204" pitchFamily="34" charset="0"/>
              <a:buChar char="•"/>
            </a:pPr>
            <a:r>
              <a:rPr lang="sv-SE" sz="2000" dirty="0"/>
              <a:t>Få information och utökad insyn i verksamheten på företaget</a:t>
            </a:r>
            <a:br>
              <a:rPr lang="sv-SE" sz="2000" dirty="0"/>
            </a:br>
            <a:endParaRPr lang="sv-SE" sz="2000" dirty="0"/>
          </a:p>
          <a:p>
            <a:pPr marL="342900" lvl="0" indent="-342900">
              <a:buClr>
                <a:schemeClr val="accent1"/>
              </a:buClr>
              <a:buSzPct val="142000"/>
              <a:buFont typeface="Arial" panose="020B0604020202020204" pitchFamily="34" charset="0"/>
              <a:buChar char="•"/>
            </a:pPr>
            <a:r>
              <a:rPr lang="sv-SE" sz="2000" dirty="0"/>
              <a:t>Förhandla och samverka i frågor som rör er som anställda </a:t>
            </a:r>
          </a:p>
          <a:p>
            <a:pPr marL="342900" lvl="0" indent="-342900">
              <a:buClr>
                <a:schemeClr val="accent1"/>
              </a:buClr>
              <a:buSzPct val="142000"/>
              <a:buFont typeface="Arial" panose="020B0604020202020204" pitchFamily="34" charset="0"/>
              <a:buChar char="•"/>
            </a:pPr>
            <a:endParaRPr lang="sv-SE" sz="2000" dirty="0"/>
          </a:p>
          <a:p>
            <a:pPr marL="342900" lvl="0" indent="-342900">
              <a:buClr>
                <a:schemeClr val="accent1"/>
              </a:buClr>
              <a:buSzPct val="142000"/>
              <a:buFont typeface="Arial" panose="020B0604020202020204" pitchFamily="34" charset="0"/>
              <a:buChar char="•"/>
            </a:pPr>
            <a:r>
              <a:rPr lang="sv-SE" sz="2000" dirty="0"/>
              <a:t>Genomföra lokal lönerevision</a:t>
            </a:r>
            <a:endParaRPr lang="sv-SE" sz="2000" dirty="0">
              <a:highlight>
                <a:srgbClr val="FFFF00"/>
              </a:highlight>
            </a:endParaRPr>
          </a:p>
          <a:p>
            <a:pPr lvl="0">
              <a:buClr>
                <a:schemeClr val="accent1"/>
              </a:buClr>
              <a:buSzPct val="142000"/>
            </a:pPr>
            <a:endParaRPr lang="sv-SE" sz="2000" dirty="0"/>
          </a:p>
          <a:p>
            <a:pPr marL="342900" indent="-342900">
              <a:buClr>
                <a:schemeClr val="accent1"/>
              </a:buClr>
              <a:buSzPct val="142000"/>
              <a:buFont typeface="Arial" panose="020B0604020202020204" pitchFamily="34" charset="0"/>
              <a:buChar char="•"/>
            </a:pPr>
            <a:r>
              <a:rPr lang="sv-SE" sz="2000" dirty="0"/>
              <a:t>Vara delaktiga i Lönekartläggning, 1 gång/år</a:t>
            </a:r>
            <a:br>
              <a:rPr lang="sv-SE" sz="2000" dirty="0"/>
            </a:br>
            <a:endParaRPr lang="sv-SE" sz="2000" dirty="0"/>
          </a:p>
          <a:p>
            <a:pPr marL="342900" lvl="0" indent="-342900">
              <a:buClr>
                <a:schemeClr val="accent1"/>
              </a:buClr>
              <a:buSzPct val="142000"/>
              <a:buFont typeface="Arial" panose="020B0604020202020204" pitchFamily="34" charset="0"/>
              <a:buChar char="•"/>
            </a:pPr>
            <a:r>
              <a:rPr lang="sv-SE" sz="2000" dirty="0"/>
              <a:t>Kunna lyfta frågor som är viktiga för er som akademiker t.ex. kompetensutveckling</a:t>
            </a:r>
          </a:p>
          <a:p>
            <a:r>
              <a:rPr lang="sv-SE" sz="2000" dirty="0"/>
              <a:t> </a:t>
            </a:r>
          </a:p>
        </p:txBody>
      </p:sp>
      <p:pic>
        <p:nvPicPr>
          <p:cNvPr id="7" name="Bildobjekt 6" descr="Medlemmar.Original.7.eps">
            <a:extLst>
              <a:ext uri="{FF2B5EF4-FFF2-40B4-BE49-F238E27FC236}">
                <a16:creationId xmlns:a16="http://schemas.microsoft.com/office/drawing/2014/main" id="{204EC090-8A32-467A-BB74-A77E3BFAFEBA}"/>
              </a:ext>
            </a:extLst>
          </p:cNvPr>
          <p:cNvPicPr>
            <a:picLocks noChangeAspect="1"/>
          </p:cNvPicPr>
          <p:nvPr/>
        </p:nvPicPr>
        <p:blipFill>
          <a:blip r:embed="rId3" cstate="print"/>
          <a:stretch>
            <a:fillRect/>
          </a:stretch>
        </p:blipFill>
        <p:spPr>
          <a:xfrm flipH="1">
            <a:off x="0" y="4014627"/>
            <a:ext cx="3852532" cy="2843373"/>
          </a:xfrm>
          <a:prstGeom prst="rect">
            <a:avLst/>
          </a:prstGeom>
        </p:spPr>
      </p:pic>
    </p:spTree>
    <p:extLst>
      <p:ext uri="{BB962C8B-B14F-4D97-AF65-F5344CB8AC3E}">
        <p14:creationId xmlns:p14="http://schemas.microsoft.com/office/powerpoint/2010/main" val="754989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B29036-6A74-4595-96AA-1616D1AF33C1}"/>
              </a:ext>
            </a:extLst>
          </p:cNvPr>
          <p:cNvSpPr>
            <a:spLocks noGrp="1"/>
          </p:cNvSpPr>
          <p:nvPr>
            <p:ph type="title"/>
          </p:nvPr>
        </p:nvSpPr>
        <p:spPr>
          <a:xfrm>
            <a:off x="600915" y="830100"/>
            <a:ext cx="8319525" cy="729754"/>
          </a:xfrm>
        </p:spPr>
        <p:txBody>
          <a:bodyPr/>
          <a:lstStyle/>
          <a:p>
            <a:r>
              <a:rPr lang="sv-SE" b="1" dirty="0"/>
              <a:t>Fördelar med att vara förtroendevald</a:t>
            </a:r>
          </a:p>
        </p:txBody>
      </p:sp>
      <p:sp>
        <p:nvSpPr>
          <p:cNvPr id="4" name="Platshållare för innehåll 3">
            <a:extLst>
              <a:ext uri="{FF2B5EF4-FFF2-40B4-BE49-F238E27FC236}">
                <a16:creationId xmlns:a16="http://schemas.microsoft.com/office/drawing/2014/main" id="{D9E2F5D6-8765-4B0D-AF6F-0EAE8536C7E0}"/>
              </a:ext>
            </a:extLst>
          </p:cNvPr>
          <p:cNvSpPr>
            <a:spLocks noGrp="1"/>
          </p:cNvSpPr>
          <p:nvPr>
            <p:ph sz="half" idx="15"/>
          </p:nvPr>
        </p:nvSpPr>
        <p:spPr>
          <a:xfrm>
            <a:off x="591387" y="1801906"/>
            <a:ext cx="7422456" cy="4074912"/>
          </a:xfrm>
        </p:spPr>
        <p:txBody>
          <a:bodyPr>
            <a:normAutofit fontScale="92500" lnSpcReduction="20000"/>
          </a:bodyPr>
          <a:lstStyle/>
          <a:p>
            <a:pPr>
              <a:lnSpc>
                <a:spcPct val="120000"/>
              </a:lnSpc>
              <a:buFont typeface="Wingdings" panose="05000000000000000000" pitchFamily="2" charset="2"/>
              <a:buChar char="ü"/>
            </a:pPr>
            <a:r>
              <a:rPr lang="sv-SE" dirty="0"/>
              <a:t>Information</a:t>
            </a:r>
          </a:p>
          <a:p>
            <a:pPr>
              <a:lnSpc>
                <a:spcPct val="120000"/>
              </a:lnSpc>
              <a:buFont typeface="Wingdings" panose="05000000000000000000" pitchFamily="2" charset="2"/>
              <a:buChar char="ü"/>
            </a:pPr>
            <a:r>
              <a:rPr lang="sv-SE" dirty="0"/>
              <a:t>Påverkan</a:t>
            </a:r>
          </a:p>
          <a:p>
            <a:pPr>
              <a:lnSpc>
                <a:spcPct val="120000"/>
              </a:lnSpc>
              <a:buFont typeface="Wingdings" panose="05000000000000000000" pitchFamily="2" charset="2"/>
              <a:buChar char="ü"/>
            </a:pPr>
            <a:r>
              <a:rPr lang="sv-SE" dirty="0"/>
              <a:t>Kunskap</a:t>
            </a:r>
          </a:p>
          <a:p>
            <a:pPr>
              <a:lnSpc>
                <a:spcPct val="120000"/>
              </a:lnSpc>
              <a:buFont typeface="Wingdings" panose="05000000000000000000" pitchFamily="2" charset="2"/>
              <a:buChar char="ü"/>
            </a:pPr>
            <a:r>
              <a:rPr lang="sv-SE" dirty="0"/>
              <a:t>Kompetensutveckling</a:t>
            </a:r>
          </a:p>
          <a:p>
            <a:pPr>
              <a:lnSpc>
                <a:spcPct val="120000"/>
              </a:lnSpc>
              <a:buFont typeface="Wingdings" panose="05000000000000000000" pitchFamily="2" charset="2"/>
              <a:buChar char="ü"/>
            </a:pPr>
            <a:r>
              <a:rPr lang="sv-SE" dirty="0"/>
              <a:t>Syns på företaget</a:t>
            </a:r>
          </a:p>
          <a:p>
            <a:pPr>
              <a:lnSpc>
                <a:spcPct val="120000"/>
              </a:lnSpc>
              <a:buFont typeface="Wingdings" panose="05000000000000000000" pitchFamily="2" charset="2"/>
              <a:buChar char="ü"/>
            </a:pPr>
            <a:r>
              <a:rPr lang="sv-SE" dirty="0"/>
              <a:t>Nätverkande</a:t>
            </a:r>
          </a:p>
          <a:p>
            <a:pPr>
              <a:lnSpc>
                <a:spcPct val="120000"/>
              </a:lnSpc>
              <a:buFont typeface="Wingdings" panose="05000000000000000000" pitchFamily="2" charset="2"/>
              <a:buChar char="ü"/>
            </a:pPr>
            <a:r>
              <a:rPr lang="sv-SE" dirty="0"/>
              <a:t>Utbildning</a:t>
            </a:r>
          </a:p>
          <a:p>
            <a:pPr>
              <a:lnSpc>
                <a:spcPct val="120000"/>
              </a:lnSpc>
              <a:buFont typeface="Wingdings" panose="05000000000000000000" pitchFamily="2" charset="2"/>
              <a:buChar char="ü"/>
            </a:pPr>
            <a:r>
              <a:rPr lang="sv-SE" dirty="0"/>
              <a:t>Stöd</a:t>
            </a:r>
          </a:p>
          <a:p>
            <a:pPr marL="0" indent="0">
              <a:lnSpc>
                <a:spcPct val="150000"/>
              </a:lnSpc>
              <a:buNone/>
            </a:pPr>
            <a:endParaRPr lang="sv-SE" sz="1600" dirty="0"/>
          </a:p>
          <a:p>
            <a:pPr marL="0" indent="0">
              <a:lnSpc>
                <a:spcPct val="150000"/>
              </a:lnSpc>
              <a:buNone/>
            </a:pPr>
            <a:endParaRPr lang="sv-SE" sz="1600" dirty="0"/>
          </a:p>
        </p:txBody>
      </p:sp>
      <p:pic>
        <p:nvPicPr>
          <p:cNvPr id="5" name="Bildobjekt 4" descr="Org.Princip.Original kopiera.gif">
            <a:extLst>
              <a:ext uri="{FF2B5EF4-FFF2-40B4-BE49-F238E27FC236}">
                <a16:creationId xmlns:a16="http://schemas.microsoft.com/office/drawing/2014/main" id="{51D10FE0-33AA-484C-B205-ADCFB8238D5A}"/>
              </a:ext>
            </a:extLst>
          </p:cNvPr>
          <p:cNvPicPr>
            <a:picLocks noChangeAspect="1"/>
          </p:cNvPicPr>
          <p:nvPr/>
        </p:nvPicPr>
        <p:blipFill>
          <a:blip r:embed="rId3" cstate="print"/>
          <a:stretch>
            <a:fillRect/>
          </a:stretch>
        </p:blipFill>
        <p:spPr>
          <a:xfrm>
            <a:off x="5682407" y="1801906"/>
            <a:ext cx="2590800" cy="3511973"/>
          </a:xfrm>
          <a:prstGeom prst="rect">
            <a:avLst/>
          </a:prstGeom>
        </p:spPr>
      </p:pic>
    </p:spTree>
    <p:extLst>
      <p:ext uri="{BB962C8B-B14F-4D97-AF65-F5344CB8AC3E}">
        <p14:creationId xmlns:p14="http://schemas.microsoft.com/office/powerpoint/2010/main" val="554742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tshållare för innehåll 18">
            <a:extLst>
              <a:ext uri="{FF2B5EF4-FFF2-40B4-BE49-F238E27FC236}">
                <a16:creationId xmlns:a16="http://schemas.microsoft.com/office/drawing/2014/main" id="{C3D7D05E-DABC-4FB0-96A4-D6832B71D6E6}"/>
              </a:ext>
            </a:extLst>
          </p:cNvPr>
          <p:cNvPicPr>
            <a:picLocks noGrp="1" noChangeAspect="1"/>
          </p:cNvPicPr>
          <p:nvPr>
            <p:ph idx="1"/>
          </p:nvPr>
        </p:nvPicPr>
        <p:blipFill>
          <a:blip r:embed="rId3"/>
          <a:stretch>
            <a:fillRect/>
          </a:stretch>
        </p:blipFill>
        <p:spPr>
          <a:xfrm>
            <a:off x="2113177" y="4501903"/>
            <a:ext cx="3922712" cy="2356097"/>
          </a:xfrm>
        </p:spPr>
      </p:pic>
      <p:sp>
        <p:nvSpPr>
          <p:cNvPr id="2" name="Rubrik 1">
            <a:extLst>
              <a:ext uri="{FF2B5EF4-FFF2-40B4-BE49-F238E27FC236}">
                <a16:creationId xmlns:a16="http://schemas.microsoft.com/office/drawing/2014/main" id="{70B29036-6A74-4595-96AA-1616D1AF33C1}"/>
              </a:ext>
            </a:extLst>
          </p:cNvPr>
          <p:cNvSpPr>
            <a:spLocks noGrp="1"/>
          </p:cNvSpPr>
          <p:nvPr>
            <p:ph type="title"/>
          </p:nvPr>
        </p:nvSpPr>
        <p:spPr>
          <a:xfrm>
            <a:off x="681600" y="552197"/>
            <a:ext cx="8319525" cy="738721"/>
          </a:xfrm>
        </p:spPr>
        <p:txBody>
          <a:bodyPr/>
          <a:lstStyle/>
          <a:p>
            <a:r>
              <a:rPr lang="sv-SE" b="1" dirty="0"/>
              <a:t>Förtroendevald – övrigt</a:t>
            </a:r>
          </a:p>
        </p:txBody>
      </p:sp>
      <p:sp>
        <p:nvSpPr>
          <p:cNvPr id="4" name="Platshållare för innehåll 3">
            <a:extLst>
              <a:ext uri="{FF2B5EF4-FFF2-40B4-BE49-F238E27FC236}">
                <a16:creationId xmlns:a16="http://schemas.microsoft.com/office/drawing/2014/main" id="{D9E2F5D6-8765-4B0D-AF6F-0EAE8536C7E0}"/>
              </a:ext>
            </a:extLst>
          </p:cNvPr>
          <p:cNvSpPr>
            <a:spLocks noGrp="1"/>
          </p:cNvSpPr>
          <p:nvPr>
            <p:ph sz="half" idx="15"/>
          </p:nvPr>
        </p:nvSpPr>
        <p:spPr>
          <a:xfrm>
            <a:off x="498518" y="1452283"/>
            <a:ext cx="8143458" cy="3243008"/>
          </a:xfrm>
        </p:spPr>
        <p:txBody>
          <a:bodyPr>
            <a:noAutofit/>
          </a:bodyPr>
          <a:lstStyle/>
          <a:p>
            <a:pPr>
              <a:buFont typeface="Wingdings" panose="05000000000000000000" pitchFamily="2" charset="2"/>
              <a:buChar char="ü"/>
            </a:pPr>
            <a:r>
              <a:rPr lang="sv-SE" sz="2400" dirty="0"/>
              <a:t>Flera i styrelsen = mindre arbete för var och en</a:t>
            </a:r>
          </a:p>
          <a:p>
            <a:pPr>
              <a:buFont typeface="Wingdings" panose="05000000000000000000" pitchFamily="2" charset="2"/>
              <a:buChar char="ü"/>
            </a:pPr>
            <a:r>
              <a:rPr lang="sv-SE" sz="2400" dirty="0"/>
              <a:t>Arbetet sker på betald arbetstid</a:t>
            </a:r>
          </a:p>
          <a:p>
            <a:pPr>
              <a:buFont typeface="Wingdings" panose="05000000000000000000" pitchFamily="2" charset="2"/>
              <a:buChar char="ü"/>
            </a:pPr>
            <a:r>
              <a:rPr lang="sv-SE" sz="2400" dirty="0"/>
              <a:t>Ingå i valberedningen</a:t>
            </a:r>
          </a:p>
          <a:p>
            <a:pPr>
              <a:buFont typeface="Wingdings" panose="05000000000000000000" pitchFamily="2" charset="2"/>
              <a:buChar char="ü"/>
            </a:pPr>
            <a:r>
              <a:rPr lang="sv-SE" sz="2400" dirty="0"/>
              <a:t>Avtalsdelegation, vara med i delegationen som förhandlar kollektivavtalet</a:t>
            </a:r>
          </a:p>
          <a:p>
            <a:pPr>
              <a:buFont typeface="Wingdings" panose="05000000000000000000" pitchFamily="2" charset="2"/>
              <a:buChar char="ü"/>
            </a:pPr>
            <a:r>
              <a:rPr lang="sv-SE" sz="2400" dirty="0"/>
              <a:t>Acceptera uppdraget för en begränsad period</a:t>
            </a:r>
          </a:p>
          <a:p>
            <a:pPr marL="0" indent="0">
              <a:lnSpc>
                <a:spcPct val="150000"/>
              </a:lnSpc>
              <a:buNone/>
            </a:pPr>
            <a:endParaRPr lang="sv-SE" dirty="0"/>
          </a:p>
          <a:p>
            <a:pPr marL="0" indent="0">
              <a:lnSpc>
                <a:spcPct val="150000"/>
              </a:lnSpc>
              <a:buNone/>
            </a:pPr>
            <a:endParaRPr lang="sv-SE" dirty="0"/>
          </a:p>
        </p:txBody>
      </p:sp>
    </p:spTree>
    <p:extLst>
      <p:ext uri="{BB962C8B-B14F-4D97-AF65-F5344CB8AC3E}">
        <p14:creationId xmlns:p14="http://schemas.microsoft.com/office/powerpoint/2010/main" val="3914957359"/>
      </p:ext>
    </p:extLst>
  </p:cSld>
  <p:clrMapOvr>
    <a:masterClrMapping/>
  </p:clrMapOvr>
</p:sld>
</file>

<file path=ppt/theme/theme1.xml><?xml version="1.0" encoding="utf-8"?>
<a:theme xmlns:a="http://schemas.openxmlformats.org/drawingml/2006/main" name="Förmån">
  <a:themeElements>
    <a:clrScheme name="Anpassad 4">
      <a:dk1>
        <a:sysClr val="windowText" lastClr="000000"/>
      </a:dk1>
      <a:lt1>
        <a:sysClr val="window" lastClr="FFFFFF"/>
      </a:lt1>
      <a:dk2>
        <a:srgbClr val="2B142D"/>
      </a:dk2>
      <a:lt2>
        <a:srgbClr val="A4D5D0"/>
      </a:lt2>
      <a:accent1>
        <a:srgbClr val="009BA4"/>
      </a:accent1>
      <a:accent2>
        <a:srgbClr val="43237A"/>
      </a:accent2>
      <a:accent3>
        <a:srgbClr val="D7007F"/>
      </a:accent3>
      <a:accent4>
        <a:srgbClr val="F39200"/>
      </a:accent4>
      <a:accent5>
        <a:srgbClr val="FFDD00"/>
      </a:accent5>
      <a:accent6>
        <a:srgbClr val="A3A101"/>
      </a:accent6>
      <a:hlink>
        <a:srgbClr val="004080"/>
      </a:hlink>
      <a:folHlink>
        <a:srgbClr val="4C4C4C"/>
      </a:folHlink>
    </a:clrScheme>
    <a:fontScheme name="Förmån">
      <a:majorFont>
        <a:latin typeface="Rockwell"/>
        <a:ea typeface=""/>
        <a:cs typeface=""/>
        <a:font script="Jpan" typeface="ＭＳ ゴシック"/>
      </a:majorFont>
      <a:minorFont>
        <a:latin typeface="Rockwell"/>
        <a:ea typeface=""/>
        <a:cs typeface=""/>
        <a:font script="Jpan" typeface="ＭＳ ゴシック"/>
      </a:minorFont>
    </a:fontScheme>
    <a:fmtScheme name="Förmån">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nchor="ctr"/>
      <a:lstStyle>
        <a:defPPr algn="r">
          <a:lnSpc>
            <a:spcPts val="1100"/>
          </a:lnSpc>
          <a:defRPr sz="1100" dirty="0" smtClean="0">
            <a:solidFill>
              <a:srgbClr val="FFFFFF"/>
            </a:solidFill>
            <a:latin typeface="Calibri" charset="0"/>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578BD38D2482A45B259B10CD24C2698" ma:contentTypeVersion="14" ma:contentTypeDescription="Skapa ett nytt dokument." ma:contentTypeScope="" ma:versionID="e3805a66f8283d5ab16a2aea62bd0866">
  <xsd:schema xmlns:xsd="http://www.w3.org/2001/XMLSchema" xmlns:xs="http://www.w3.org/2001/XMLSchema" xmlns:p="http://schemas.microsoft.com/office/2006/metadata/properties" xmlns:ns2="338166e3-3174-4fc2-9c17-16a589e3932d" xmlns:ns3="dd1234b8-a07f-4315-b19a-b24e42894ecf" targetNamespace="http://schemas.microsoft.com/office/2006/metadata/properties" ma:root="true" ma:fieldsID="4a3f72d3ac5c82820d8da88c6140b96f" ns2:_="" ns3:_="">
    <xsd:import namespace="338166e3-3174-4fc2-9c17-16a589e3932d"/>
    <xsd:import namespace="dd1234b8-a07f-4315-b19a-b24e42894ec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166e3-3174-4fc2-9c17-16a589e39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1234b8-a07f-4315-b19a-b24e42894ecf"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59C112-E0A0-4027-92DD-3BE843E4D84A}"/>
</file>

<file path=customXml/itemProps2.xml><?xml version="1.0" encoding="utf-8"?>
<ds:datastoreItem xmlns:ds="http://schemas.openxmlformats.org/officeDocument/2006/customXml" ds:itemID="{C68DE4B9-F2F5-4F3D-B4B8-172572CB7353}">
  <ds:schemaRefs>
    <ds:schemaRef ds:uri="http://purl.org/dc/terms/"/>
    <ds:schemaRef ds:uri="http://purl.org/dc/dcmitype/"/>
    <ds:schemaRef ds:uri="http://schemas.openxmlformats.org/package/2006/metadata/core-properties"/>
    <ds:schemaRef ds:uri="http://purl.org/dc/elements/1.1/"/>
    <ds:schemaRef ds:uri="http://schemas.microsoft.com/office/2006/documentManagement/types"/>
    <ds:schemaRef ds:uri="0cc05bcd-3ed1-46c7-b9f1-627ba74dc2e6"/>
    <ds:schemaRef ds:uri="http://schemas.microsoft.com/office/2006/metadata/properties"/>
    <ds:schemaRef ds:uri="http://schemas.microsoft.com/office/infopath/2007/PartnerControls"/>
    <ds:schemaRef ds:uri="f814990e-1eae-4c4d-9575-f7716654ddab"/>
    <ds:schemaRef ds:uri="http://www.w3.org/XML/1998/namespace"/>
  </ds:schemaRefs>
</ds:datastoreItem>
</file>

<file path=customXml/itemProps3.xml><?xml version="1.0" encoding="utf-8"?>
<ds:datastoreItem xmlns:ds="http://schemas.openxmlformats.org/officeDocument/2006/customXml" ds:itemID="{6E728E63-07AA-4FAD-AE40-5EAE67A6D6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Förmån.thmx</Template>
  <TotalTime>1411</TotalTime>
  <Words>895</Words>
  <Application>Microsoft Office PowerPoint</Application>
  <PresentationFormat>Bildspel på skärmen (4:3)</PresentationFormat>
  <Paragraphs>89</Paragraphs>
  <Slides>10</Slides>
  <Notes>10</Notes>
  <HiddenSlides>0</HiddenSlides>
  <MMClips>1</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10</vt:i4>
      </vt:variant>
    </vt:vector>
  </HeadingPairs>
  <TitlesOfParts>
    <vt:vector size="17" baseType="lpstr">
      <vt:lpstr>Arial</vt:lpstr>
      <vt:lpstr>Berling Nova Text Pro</vt:lpstr>
      <vt:lpstr>Calibri</vt:lpstr>
      <vt:lpstr>Lucida Grande</vt:lpstr>
      <vt:lpstr>Rockwell</vt:lpstr>
      <vt:lpstr>Wingdings</vt:lpstr>
      <vt:lpstr>Förmån</vt:lpstr>
      <vt:lpstr> Ska vi bilda Akademikerförening?  </vt:lpstr>
      <vt:lpstr>Svenska modellen -  är grunden för lokalfackligt arbete och ger oss möjlighet att påverka och samverka på vår arbetsplats. Se filmen:  </vt:lpstr>
      <vt:lpstr>Den fackliga rollen i olika verksamhetsfrågor </vt:lpstr>
      <vt:lpstr>Akademikerföreningen</vt:lpstr>
      <vt:lpstr>Lagligt stöd</vt:lpstr>
      <vt:lpstr>Fackligt förtroendevalda – två alternativ</vt:lpstr>
      <vt:lpstr>Att ha fackligt förtroendevalda  - ger er möjlighet att: </vt:lpstr>
      <vt:lpstr>Fördelar med att vara förtroendevald</vt:lpstr>
      <vt:lpstr>Förtroendevald – övrigt</vt:lpstr>
      <vt:lpstr>Processen för att utse förtroendevalda  </vt:lpstr>
    </vt:vector>
  </TitlesOfParts>
  <Company>Fotoskrift AB</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Saco-p</dc:title>
  <dc:creator>Mia Nilson</dc:creator>
  <cp:lastModifiedBy>Camilla Hultman</cp:lastModifiedBy>
  <cp:revision>1101</cp:revision>
  <cp:lastPrinted>2017-06-27T12:39:03Z</cp:lastPrinted>
  <dcterms:created xsi:type="dcterms:W3CDTF">2011-10-12T09:44:16Z</dcterms:created>
  <dcterms:modified xsi:type="dcterms:W3CDTF">2021-04-13T08:12:50Z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0x010100F578BD38D2482A45B259B10CD24C2698</vt:lpwstr>
  </property>
</Properties>
</file>